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69" r:id="rId3"/>
    <p:sldId id="258" r:id="rId4"/>
    <p:sldId id="270" r:id="rId5"/>
    <p:sldId id="259" r:id="rId6"/>
    <p:sldId id="263" r:id="rId7"/>
    <p:sldId id="274" r:id="rId8"/>
    <p:sldId id="272" r:id="rId9"/>
    <p:sldId id="271" r:id="rId10"/>
    <p:sldId id="265" r:id="rId11"/>
    <p:sldId id="273" r:id="rId12"/>
    <p:sldId id="268" r:id="rId13"/>
    <p:sldId id="262" r:id="rId14"/>
    <p:sldId id="266" r:id="rId15"/>
    <p:sldId id="267" r:id="rId16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54"/>
    <p:restoredTop sz="61894"/>
  </p:normalViewPr>
  <p:slideViewPr>
    <p:cSldViewPr snapToGrid="0" snapToObjects="1">
      <p:cViewPr varScale="1">
        <p:scale>
          <a:sx n="92" d="100"/>
          <a:sy n="92" d="100"/>
        </p:scale>
        <p:origin x="3496" y="176"/>
      </p:cViewPr>
      <p:guideLst>
        <p:guide orient="horz" pos="2160"/>
        <p:guide pos="3840"/>
      </p:guideLst>
    </p:cSldViewPr>
  </p:slideViewPr>
  <p:notesTextViewPr>
    <p:cViewPr>
      <p:scale>
        <a:sx n="155" d="100"/>
        <a:sy n="155" d="100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5072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no Guedelha" userId="29104595-6a0a-4bf9-8eeb-db486a0f9440" providerId="ADAL" clId="{DD22962B-5ACF-1144-BBEF-D63FE04529BF}"/>
    <pc:docChg chg="undo redo custSel addSld delSld modSld sldOrd addMainMaster delMainMaster modMainMaster">
      <pc:chgData name="Nuno Guedelha" userId="29104595-6a0a-4bf9-8eeb-db486a0f9440" providerId="ADAL" clId="{DD22962B-5ACF-1144-BBEF-D63FE04529BF}" dt="2021-10-05T03:06:43.814" v="5901" actId="1582"/>
      <pc:docMkLst>
        <pc:docMk/>
      </pc:docMkLst>
      <pc:sldChg chg="addSp delSp modSp mod">
        <pc:chgData name="Nuno Guedelha" userId="29104595-6a0a-4bf9-8eeb-db486a0f9440" providerId="ADAL" clId="{DD22962B-5ACF-1144-BBEF-D63FE04529BF}" dt="2021-10-03T03:32:21.662" v="115" actId="113"/>
        <pc:sldMkLst>
          <pc:docMk/>
          <pc:sldMk cId="3263701084" sldId="257"/>
        </pc:sldMkLst>
        <pc:spChg chg="mod">
          <ac:chgData name="Nuno Guedelha" userId="29104595-6a0a-4bf9-8eeb-db486a0f9440" providerId="ADAL" clId="{DD22962B-5ACF-1144-BBEF-D63FE04529BF}" dt="2021-10-03T03:32:21.662" v="115" actId="113"/>
          <ac:spMkLst>
            <pc:docMk/>
            <pc:sldMk cId="3263701084" sldId="257"/>
            <ac:spMk id="2" creationId="{00000000-0000-0000-0000-000000000000}"/>
          </ac:spMkLst>
        </pc:spChg>
        <pc:spChg chg="add del mod">
          <ac:chgData name="Nuno Guedelha" userId="29104595-6a0a-4bf9-8eeb-db486a0f9440" providerId="ADAL" clId="{DD22962B-5ACF-1144-BBEF-D63FE04529BF}" dt="2021-10-03T03:04:22.827" v="7"/>
          <ac:spMkLst>
            <pc:docMk/>
            <pc:sldMk cId="3263701084" sldId="257"/>
            <ac:spMk id="5" creationId="{5320C6A5-0748-1946-8C64-D6207779118E}"/>
          </ac:spMkLst>
        </pc:spChg>
      </pc:sldChg>
      <pc:sldChg chg="addSp delSp modSp mod modTransition modClrScheme chgLayout">
        <pc:chgData name="Nuno Guedelha" userId="29104595-6a0a-4bf9-8eeb-db486a0f9440" providerId="ADAL" clId="{DD22962B-5ACF-1144-BBEF-D63FE04529BF}" dt="2021-10-03T20:01:53.284" v="1515"/>
        <pc:sldMkLst>
          <pc:docMk/>
          <pc:sldMk cId="902873898" sldId="258"/>
        </pc:sldMkLst>
        <pc:spChg chg="del">
          <ac:chgData name="Nuno Guedelha" userId="29104595-6a0a-4bf9-8eeb-db486a0f9440" providerId="ADAL" clId="{DD22962B-5ACF-1144-BBEF-D63FE04529BF}" dt="2021-10-03T03:08:49.896" v="13" actId="700"/>
          <ac:spMkLst>
            <pc:docMk/>
            <pc:sldMk cId="902873898" sldId="258"/>
            <ac:spMk id="2" creationId="{A679D8E7-505B-A643-A386-74C26AF7F5C2}"/>
          </ac:spMkLst>
        </pc:spChg>
        <pc:spChg chg="del">
          <ac:chgData name="Nuno Guedelha" userId="29104595-6a0a-4bf9-8eeb-db486a0f9440" providerId="ADAL" clId="{DD22962B-5ACF-1144-BBEF-D63FE04529BF}" dt="2021-10-03T03:08:49.896" v="13" actId="700"/>
          <ac:spMkLst>
            <pc:docMk/>
            <pc:sldMk cId="902873898" sldId="258"/>
            <ac:spMk id="3" creationId="{6F01C7C6-1447-9242-BD0A-3EC466E026CD}"/>
          </ac:spMkLst>
        </pc:spChg>
        <pc:spChg chg="del mod">
          <ac:chgData name="Nuno Guedelha" userId="29104595-6a0a-4bf9-8eeb-db486a0f9440" providerId="ADAL" clId="{DD22962B-5ACF-1144-BBEF-D63FE04529BF}" dt="2021-10-03T03:04:48.825" v="8" actId="478"/>
          <ac:spMkLst>
            <pc:docMk/>
            <pc:sldMk cId="902873898" sldId="258"/>
            <ac:spMk id="4" creationId="{4C169C6A-66FF-624F-A6EB-2FEA917B6ABC}"/>
          </ac:spMkLst>
        </pc:spChg>
        <pc:spChg chg="add del mod ord">
          <ac:chgData name="Nuno Guedelha" userId="29104595-6a0a-4bf9-8eeb-db486a0f9440" providerId="ADAL" clId="{DD22962B-5ACF-1144-BBEF-D63FE04529BF}" dt="2021-10-03T03:09:15.400" v="14" actId="6264"/>
          <ac:spMkLst>
            <pc:docMk/>
            <pc:sldMk cId="902873898" sldId="258"/>
            <ac:spMk id="5" creationId="{4D731D51-F877-7F4E-BB2E-411A6122D0A8}"/>
          </ac:spMkLst>
        </pc:spChg>
        <pc:spChg chg="add del mod ord">
          <ac:chgData name="Nuno Guedelha" userId="29104595-6a0a-4bf9-8eeb-db486a0f9440" providerId="ADAL" clId="{DD22962B-5ACF-1144-BBEF-D63FE04529BF}" dt="2021-10-03T03:09:15.400" v="14" actId="6264"/>
          <ac:spMkLst>
            <pc:docMk/>
            <pc:sldMk cId="902873898" sldId="258"/>
            <ac:spMk id="6" creationId="{486BDAD0-8C04-544F-970A-A8CAE5AD4C6F}"/>
          </ac:spMkLst>
        </pc:spChg>
        <pc:spChg chg="add del mod ord">
          <ac:chgData name="Nuno Guedelha" userId="29104595-6a0a-4bf9-8eeb-db486a0f9440" providerId="ADAL" clId="{DD22962B-5ACF-1144-BBEF-D63FE04529BF}" dt="2021-10-03T03:09:22.205" v="15" actId="700"/>
          <ac:spMkLst>
            <pc:docMk/>
            <pc:sldMk cId="902873898" sldId="258"/>
            <ac:spMk id="7" creationId="{48F68274-50A5-3844-AA2C-C079C2C8CC20}"/>
          </ac:spMkLst>
        </pc:spChg>
        <pc:spChg chg="add del mod ord">
          <ac:chgData name="Nuno Guedelha" userId="29104595-6a0a-4bf9-8eeb-db486a0f9440" providerId="ADAL" clId="{DD22962B-5ACF-1144-BBEF-D63FE04529BF}" dt="2021-10-03T03:09:22.205" v="15" actId="700"/>
          <ac:spMkLst>
            <pc:docMk/>
            <pc:sldMk cId="902873898" sldId="258"/>
            <ac:spMk id="8" creationId="{42CFCB32-5F34-2D49-B2B0-A85AAB7530B7}"/>
          </ac:spMkLst>
        </pc:spChg>
        <pc:spChg chg="add del mod ord">
          <ac:chgData name="Nuno Guedelha" userId="29104595-6a0a-4bf9-8eeb-db486a0f9440" providerId="ADAL" clId="{DD22962B-5ACF-1144-BBEF-D63FE04529BF}" dt="2021-10-03T03:09:31.693" v="16" actId="700"/>
          <ac:spMkLst>
            <pc:docMk/>
            <pc:sldMk cId="902873898" sldId="258"/>
            <ac:spMk id="9" creationId="{3E1B40C7-F9C4-6D4D-8390-E94E504F7809}"/>
          </ac:spMkLst>
        </pc:spChg>
        <pc:spChg chg="add del mod ord">
          <ac:chgData name="Nuno Guedelha" userId="29104595-6a0a-4bf9-8eeb-db486a0f9440" providerId="ADAL" clId="{DD22962B-5ACF-1144-BBEF-D63FE04529BF}" dt="2021-10-03T03:09:31.693" v="16" actId="700"/>
          <ac:spMkLst>
            <pc:docMk/>
            <pc:sldMk cId="902873898" sldId="258"/>
            <ac:spMk id="10" creationId="{F5281EB7-4FB4-FB40-A005-E5D72E9B994B}"/>
          </ac:spMkLst>
        </pc:spChg>
        <pc:spChg chg="add del mod ord">
          <ac:chgData name="Nuno Guedelha" userId="29104595-6a0a-4bf9-8eeb-db486a0f9440" providerId="ADAL" clId="{DD22962B-5ACF-1144-BBEF-D63FE04529BF}" dt="2021-10-03T03:09:35.559" v="17" actId="700"/>
          <ac:spMkLst>
            <pc:docMk/>
            <pc:sldMk cId="902873898" sldId="258"/>
            <ac:spMk id="11" creationId="{91D00D08-AF1D-934F-8124-EBEE32B03BA4}"/>
          </ac:spMkLst>
        </pc:spChg>
        <pc:spChg chg="add del mod ord">
          <ac:chgData name="Nuno Guedelha" userId="29104595-6a0a-4bf9-8eeb-db486a0f9440" providerId="ADAL" clId="{DD22962B-5ACF-1144-BBEF-D63FE04529BF}" dt="2021-10-03T03:09:35.559" v="17" actId="700"/>
          <ac:spMkLst>
            <pc:docMk/>
            <pc:sldMk cId="902873898" sldId="258"/>
            <ac:spMk id="12" creationId="{921E54B5-F12E-8548-A201-F659E74DF649}"/>
          </ac:spMkLst>
        </pc:spChg>
        <pc:spChg chg="add del mod ord">
          <ac:chgData name="Nuno Guedelha" userId="29104595-6a0a-4bf9-8eeb-db486a0f9440" providerId="ADAL" clId="{DD22962B-5ACF-1144-BBEF-D63FE04529BF}" dt="2021-10-03T03:09:35.559" v="17" actId="700"/>
          <ac:spMkLst>
            <pc:docMk/>
            <pc:sldMk cId="902873898" sldId="258"/>
            <ac:spMk id="13" creationId="{F8D61C8A-9F76-304A-8017-745D8F4A407F}"/>
          </ac:spMkLst>
        </pc:spChg>
        <pc:spChg chg="add del mod ord">
          <ac:chgData name="Nuno Guedelha" userId="29104595-6a0a-4bf9-8eeb-db486a0f9440" providerId="ADAL" clId="{DD22962B-5ACF-1144-BBEF-D63FE04529BF}" dt="2021-10-03T03:09:35.559" v="17" actId="700"/>
          <ac:spMkLst>
            <pc:docMk/>
            <pc:sldMk cId="902873898" sldId="258"/>
            <ac:spMk id="14" creationId="{BDEA5B44-2C69-FA49-BC78-4B8EBC2F62D3}"/>
          </ac:spMkLst>
        </pc:spChg>
        <pc:spChg chg="add del mod ord">
          <ac:chgData name="Nuno Guedelha" userId="29104595-6a0a-4bf9-8eeb-db486a0f9440" providerId="ADAL" clId="{DD22962B-5ACF-1144-BBEF-D63FE04529BF}" dt="2021-10-03T03:09:35.559" v="17" actId="700"/>
          <ac:spMkLst>
            <pc:docMk/>
            <pc:sldMk cId="902873898" sldId="258"/>
            <ac:spMk id="15" creationId="{4A007F8E-E703-6547-8300-B058D6753A43}"/>
          </ac:spMkLst>
        </pc:spChg>
        <pc:spChg chg="add mod ord">
          <ac:chgData name="Nuno Guedelha" userId="29104595-6a0a-4bf9-8eeb-db486a0f9440" providerId="ADAL" clId="{DD22962B-5ACF-1144-BBEF-D63FE04529BF}" dt="2021-10-03T03:33:06.877" v="119" actId="6264"/>
          <ac:spMkLst>
            <pc:docMk/>
            <pc:sldMk cId="902873898" sldId="258"/>
            <ac:spMk id="16" creationId="{B05A56F0-FB48-CF48-96E1-9F68B26C5CC5}"/>
          </ac:spMkLst>
        </pc:spChg>
        <pc:spChg chg="add del mod ord">
          <ac:chgData name="Nuno Guedelha" userId="29104595-6a0a-4bf9-8eeb-db486a0f9440" providerId="ADAL" clId="{DD22962B-5ACF-1144-BBEF-D63FE04529BF}" dt="2021-10-03T03:27:23.390" v="94" actId="700"/>
          <ac:spMkLst>
            <pc:docMk/>
            <pc:sldMk cId="902873898" sldId="258"/>
            <ac:spMk id="17" creationId="{3CAD6705-3D97-ED47-9CF0-10DE3A545E8D}"/>
          </ac:spMkLst>
        </pc:spChg>
        <pc:spChg chg="add mod ord">
          <ac:chgData name="Nuno Guedelha" userId="29104595-6a0a-4bf9-8eeb-db486a0f9440" providerId="ADAL" clId="{DD22962B-5ACF-1144-BBEF-D63FE04529BF}" dt="2021-10-03T03:33:06.877" v="119" actId="6264"/>
          <ac:spMkLst>
            <pc:docMk/>
            <pc:sldMk cId="902873898" sldId="258"/>
            <ac:spMk id="18" creationId="{F700517A-E45B-8449-B65D-24FCE7110D89}"/>
          </ac:spMkLst>
        </pc:spChg>
        <pc:spChg chg="add mod ord">
          <ac:chgData name="Nuno Guedelha" userId="29104595-6a0a-4bf9-8eeb-db486a0f9440" providerId="ADAL" clId="{DD22962B-5ACF-1144-BBEF-D63FE04529BF}" dt="2021-10-03T03:33:06.877" v="119" actId="6264"/>
          <ac:spMkLst>
            <pc:docMk/>
            <pc:sldMk cId="902873898" sldId="258"/>
            <ac:spMk id="19" creationId="{7BCADF6F-1486-084C-870F-F151EBF9FA5D}"/>
          </ac:spMkLst>
        </pc:spChg>
        <pc:spChg chg="add mod ord">
          <ac:chgData name="Nuno Guedelha" userId="29104595-6a0a-4bf9-8eeb-db486a0f9440" providerId="ADAL" clId="{DD22962B-5ACF-1144-BBEF-D63FE04529BF}" dt="2021-10-03T03:33:06.877" v="119" actId="6264"/>
          <ac:spMkLst>
            <pc:docMk/>
            <pc:sldMk cId="902873898" sldId="258"/>
            <ac:spMk id="20" creationId="{465BB639-46B3-1148-B479-3C83AFD022A9}"/>
          </ac:spMkLst>
        </pc:spChg>
        <pc:spChg chg="add del mod ord">
          <ac:chgData name="Nuno Guedelha" userId="29104595-6a0a-4bf9-8eeb-db486a0f9440" providerId="ADAL" clId="{DD22962B-5ACF-1144-BBEF-D63FE04529BF}" dt="2021-10-03T03:33:06.877" v="119" actId="6264"/>
          <ac:spMkLst>
            <pc:docMk/>
            <pc:sldMk cId="902873898" sldId="258"/>
            <ac:spMk id="21" creationId="{2BA9959C-7AE6-ED45-B901-6C5BF6BF17D8}"/>
          </ac:spMkLst>
        </pc:spChg>
        <pc:spChg chg="add del mod">
          <ac:chgData name="Nuno Guedelha" userId="29104595-6a0a-4bf9-8eeb-db486a0f9440" providerId="ADAL" clId="{DD22962B-5ACF-1144-BBEF-D63FE04529BF}" dt="2021-10-03T03:32:54.567" v="118" actId="6264"/>
          <ac:spMkLst>
            <pc:docMk/>
            <pc:sldMk cId="902873898" sldId="258"/>
            <ac:spMk id="22" creationId="{690614D8-21BA-6D4E-BABF-2B094AA5EDFD}"/>
          </ac:spMkLst>
        </pc:spChg>
        <pc:spChg chg="add del mod">
          <ac:chgData name="Nuno Guedelha" userId="29104595-6a0a-4bf9-8eeb-db486a0f9440" providerId="ADAL" clId="{DD22962B-5ACF-1144-BBEF-D63FE04529BF}" dt="2021-10-03T03:32:54.567" v="118" actId="6264"/>
          <ac:spMkLst>
            <pc:docMk/>
            <pc:sldMk cId="902873898" sldId="258"/>
            <ac:spMk id="23" creationId="{5B7F8AD8-B292-DE40-8D95-BADB6732D587}"/>
          </ac:spMkLst>
        </pc:spChg>
        <pc:spChg chg="add del mod">
          <ac:chgData name="Nuno Guedelha" userId="29104595-6a0a-4bf9-8eeb-db486a0f9440" providerId="ADAL" clId="{DD22962B-5ACF-1144-BBEF-D63FE04529BF}" dt="2021-10-03T03:32:54.567" v="118" actId="6264"/>
          <ac:spMkLst>
            <pc:docMk/>
            <pc:sldMk cId="902873898" sldId="258"/>
            <ac:spMk id="24" creationId="{1D8BD132-60C9-DC4A-9301-BB7D826C893C}"/>
          </ac:spMkLst>
        </pc:spChg>
        <pc:spChg chg="add del mod">
          <ac:chgData name="Nuno Guedelha" userId="29104595-6a0a-4bf9-8eeb-db486a0f9440" providerId="ADAL" clId="{DD22962B-5ACF-1144-BBEF-D63FE04529BF}" dt="2021-10-03T03:32:54.567" v="118" actId="6264"/>
          <ac:spMkLst>
            <pc:docMk/>
            <pc:sldMk cId="902873898" sldId="258"/>
            <ac:spMk id="25" creationId="{43729AB0-4A6C-F742-AEA3-E768A3A3ECB4}"/>
          </ac:spMkLst>
        </pc:spChg>
        <pc:spChg chg="add del mod ord">
          <ac:chgData name="Nuno Guedelha" userId="29104595-6a0a-4bf9-8eeb-db486a0f9440" providerId="ADAL" clId="{DD22962B-5ACF-1144-BBEF-D63FE04529BF}" dt="2021-10-03T03:32:54.567" v="118" actId="6264"/>
          <ac:spMkLst>
            <pc:docMk/>
            <pc:sldMk cId="902873898" sldId="258"/>
            <ac:spMk id="26" creationId="{D217F714-645E-1E40-9E14-82598D0FD714}"/>
          </ac:spMkLst>
        </pc:spChg>
        <pc:spChg chg="add del mod">
          <ac:chgData name="Nuno Guedelha" userId="29104595-6a0a-4bf9-8eeb-db486a0f9440" providerId="ADAL" clId="{DD22962B-5ACF-1144-BBEF-D63FE04529BF}" dt="2021-10-03T03:33:06.877" v="119" actId="6264"/>
          <ac:spMkLst>
            <pc:docMk/>
            <pc:sldMk cId="902873898" sldId="258"/>
            <ac:spMk id="27" creationId="{090CAA1C-863E-0846-8A47-C4B5B9832019}"/>
          </ac:spMkLst>
        </pc:spChg>
        <pc:spChg chg="add del mod">
          <ac:chgData name="Nuno Guedelha" userId="29104595-6a0a-4bf9-8eeb-db486a0f9440" providerId="ADAL" clId="{DD22962B-5ACF-1144-BBEF-D63FE04529BF}" dt="2021-10-03T03:33:06.877" v="119" actId="6264"/>
          <ac:spMkLst>
            <pc:docMk/>
            <pc:sldMk cId="902873898" sldId="258"/>
            <ac:spMk id="28" creationId="{72870E68-FBE3-FF4F-9517-44CD5A61F76A}"/>
          </ac:spMkLst>
        </pc:spChg>
        <pc:spChg chg="add del mod">
          <ac:chgData name="Nuno Guedelha" userId="29104595-6a0a-4bf9-8eeb-db486a0f9440" providerId="ADAL" clId="{DD22962B-5ACF-1144-BBEF-D63FE04529BF}" dt="2021-10-03T03:33:06.877" v="119" actId="6264"/>
          <ac:spMkLst>
            <pc:docMk/>
            <pc:sldMk cId="902873898" sldId="258"/>
            <ac:spMk id="29" creationId="{A5459CB8-107B-F849-A7CC-62988F837E9C}"/>
          </ac:spMkLst>
        </pc:spChg>
        <pc:spChg chg="add del mod">
          <ac:chgData name="Nuno Guedelha" userId="29104595-6a0a-4bf9-8eeb-db486a0f9440" providerId="ADAL" clId="{DD22962B-5ACF-1144-BBEF-D63FE04529BF}" dt="2021-10-03T03:33:06.877" v="119" actId="6264"/>
          <ac:spMkLst>
            <pc:docMk/>
            <pc:sldMk cId="902873898" sldId="258"/>
            <ac:spMk id="30" creationId="{EB08B120-360D-0044-A916-4CA4ECD0EE23}"/>
          </ac:spMkLst>
        </pc:spChg>
        <pc:spChg chg="add mod ord">
          <ac:chgData name="Nuno Guedelha" userId="29104595-6a0a-4bf9-8eeb-db486a0f9440" providerId="ADAL" clId="{DD22962B-5ACF-1144-BBEF-D63FE04529BF}" dt="2021-10-03T19:53:36.993" v="1368" actId="16959"/>
          <ac:spMkLst>
            <pc:docMk/>
            <pc:sldMk cId="902873898" sldId="258"/>
            <ac:spMk id="31" creationId="{D8817E02-7DE2-F04C-899A-7FB825275862}"/>
          </ac:spMkLst>
        </pc:spChg>
        <pc:spChg chg="add del mod">
          <ac:chgData name="Nuno Guedelha" userId="29104595-6a0a-4bf9-8eeb-db486a0f9440" providerId="ADAL" clId="{DD22962B-5ACF-1144-BBEF-D63FE04529BF}" dt="2021-10-03T04:06:37.768" v="546" actId="478"/>
          <ac:spMkLst>
            <pc:docMk/>
            <pc:sldMk cId="902873898" sldId="258"/>
            <ac:spMk id="32" creationId="{AA416939-0E61-0B4C-881C-D31DCB36DFE1}"/>
          </ac:spMkLst>
        </pc:spChg>
        <pc:spChg chg="add mod">
          <ac:chgData name="Nuno Guedelha" userId="29104595-6a0a-4bf9-8eeb-db486a0f9440" providerId="ADAL" clId="{DD22962B-5ACF-1144-BBEF-D63FE04529BF}" dt="2021-10-03T04:35:24.606" v="984" actId="1076"/>
          <ac:spMkLst>
            <pc:docMk/>
            <pc:sldMk cId="902873898" sldId="258"/>
            <ac:spMk id="33" creationId="{FFC03BDA-15FA-0F40-B6AB-3A0A2C7AD720}"/>
          </ac:spMkLst>
        </pc:spChg>
        <pc:spChg chg="add mod">
          <ac:chgData name="Nuno Guedelha" userId="29104595-6a0a-4bf9-8eeb-db486a0f9440" providerId="ADAL" clId="{DD22962B-5ACF-1144-BBEF-D63FE04529BF}" dt="2021-10-03T04:35:24.606" v="984" actId="1076"/>
          <ac:spMkLst>
            <pc:docMk/>
            <pc:sldMk cId="902873898" sldId="258"/>
            <ac:spMk id="34" creationId="{96DC8B69-0BFE-AD4A-BACD-B708F700153E}"/>
          </ac:spMkLst>
        </pc:spChg>
        <pc:spChg chg="add mod">
          <ac:chgData name="Nuno Guedelha" userId="29104595-6a0a-4bf9-8eeb-db486a0f9440" providerId="ADAL" clId="{DD22962B-5ACF-1144-BBEF-D63FE04529BF}" dt="2021-10-03T04:35:24.606" v="984" actId="1076"/>
          <ac:spMkLst>
            <pc:docMk/>
            <pc:sldMk cId="902873898" sldId="258"/>
            <ac:spMk id="35" creationId="{957199F0-D030-2842-BA60-152B70D3D700}"/>
          </ac:spMkLst>
        </pc:spChg>
        <pc:spChg chg="add mod">
          <ac:chgData name="Nuno Guedelha" userId="29104595-6a0a-4bf9-8eeb-db486a0f9440" providerId="ADAL" clId="{DD22962B-5ACF-1144-BBEF-D63FE04529BF}" dt="2021-10-03T04:35:24.606" v="984" actId="1076"/>
          <ac:spMkLst>
            <pc:docMk/>
            <pc:sldMk cId="902873898" sldId="258"/>
            <ac:spMk id="36" creationId="{0D363C2F-FC40-EF4D-9BF1-A1B00C1DB3D4}"/>
          </ac:spMkLst>
        </pc:spChg>
        <pc:spChg chg="add mod">
          <ac:chgData name="Nuno Guedelha" userId="29104595-6a0a-4bf9-8eeb-db486a0f9440" providerId="ADAL" clId="{DD22962B-5ACF-1144-BBEF-D63FE04529BF}" dt="2021-10-03T04:35:24.606" v="984" actId="1076"/>
          <ac:spMkLst>
            <pc:docMk/>
            <pc:sldMk cId="902873898" sldId="258"/>
            <ac:spMk id="37" creationId="{7E62D66A-553E-9743-A705-11BCADD2194D}"/>
          </ac:spMkLst>
        </pc:spChg>
        <pc:spChg chg="add mod">
          <ac:chgData name="Nuno Guedelha" userId="29104595-6a0a-4bf9-8eeb-db486a0f9440" providerId="ADAL" clId="{DD22962B-5ACF-1144-BBEF-D63FE04529BF}" dt="2021-10-03T04:35:24.606" v="984" actId="1076"/>
          <ac:spMkLst>
            <pc:docMk/>
            <pc:sldMk cId="902873898" sldId="258"/>
            <ac:spMk id="38" creationId="{E0941E45-1824-0F46-8559-AFFC969EF384}"/>
          </ac:spMkLst>
        </pc:spChg>
        <pc:spChg chg="add mod">
          <ac:chgData name="Nuno Guedelha" userId="29104595-6a0a-4bf9-8eeb-db486a0f9440" providerId="ADAL" clId="{DD22962B-5ACF-1144-BBEF-D63FE04529BF}" dt="2021-10-03T04:35:24.606" v="984" actId="1076"/>
          <ac:spMkLst>
            <pc:docMk/>
            <pc:sldMk cId="902873898" sldId="258"/>
            <ac:spMk id="39" creationId="{2E499E69-A575-3D4D-BA72-6FDFCA42F4E0}"/>
          </ac:spMkLst>
        </pc:spChg>
        <pc:spChg chg="add mod">
          <ac:chgData name="Nuno Guedelha" userId="29104595-6a0a-4bf9-8eeb-db486a0f9440" providerId="ADAL" clId="{DD22962B-5ACF-1144-BBEF-D63FE04529BF}" dt="2021-10-03T04:35:24.606" v="984" actId="1076"/>
          <ac:spMkLst>
            <pc:docMk/>
            <pc:sldMk cId="902873898" sldId="258"/>
            <ac:spMk id="40" creationId="{0B0485ED-4DDC-CE4C-803D-E7C7F97B6FBD}"/>
          </ac:spMkLst>
        </pc:spChg>
        <pc:spChg chg="add mod">
          <ac:chgData name="Nuno Guedelha" userId="29104595-6a0a-4bf9-8eeb-db486a0f9440" providerId="ADAL" clId="{DD22962B-5ACF-1144-BBEF-D63FE04529BF}" dt="2021-10-03T04:35:24.606" v="984" actId="1076"/>
          <ac:spMkLst>
            <pc:docMk/>
            <pc:sldMk cId="902873898" sldId="258"/>
            <ac:spMk id="41" creationId="{1EB5A38F-F7A1-0C44-9EF5-F5E515ED6DD3}"/>
          </ac:spMkLst>
        </pc:spChg>
      </pc:sldChg>
      <pc:sldChg chg="addSp delSp modSp add mod chgLayout">
        <pc:chgData name="Nuno Guedelha" userId="29104595-6a0a-4bf9-8eeb-db486a0f9440" providerId="ADAL" clId="{DD22962B-5ACF-1144-BBEF-D63FE04529BF}" dt="2021-10-04T07:45:26.781" v="4163" actId="20577"/>
        <pc:sldMkLst>
          <pc:docMk/>
          <pc:sldMk cId="2224489550" sldId="259"/>
        </pc:sldMkLst>
        <pc:spChg chg="add del mod">
          <ac:chgData name="Nuno Guedelha" userId="29104595-6a0a-4bf9-8eeb-db486a0f9440" providerId="ADAL" clId="{DD22962B-5ACF-1144-BBEF-D63FE04529BF}" dt="2021-10-03T03:31:12.730" v="109" actId="6264"/>
          <ac:spMkLst>
            <pc:docMk/>
            <pc:sldMk cId="2224489550" sldId="259"/>
            <ac:spMk id="2" creationId="{B96A2111-F43D-FF47-902F-4FE56EEE57FC}"/>
          </ac:spMkLst>
        </pc:spChg>
        <pc:spChg chg="add del mod">
          <ac:chgData name="Nuno Guedelha" userId="29104595-6a0a-4bf9-8eeb-db486a0f9440" providerId="ADAL" clId="{DD22962B-5ACF-1144-BBEF-D63FE04529BF}" dt="2021-10-03T03:31:12.730" v="109" actId="6264"/>
          <ac:spMkLst>
            <pc:docMk/>
            <pc:sldMk cId="2224489550" sldId="259"/>
            <ac:spMk id="3" creationId="{0F1D8788-5932-A44C-9DA3-0F16DC08BCAA}"/>
          </ac:spMkLst>
        </pc:spChg>
        <pc:spChg chg="add del mod">
          <ac:chgData name="Nuno Guedelha" userId="29104595-6a0a-4bf9-8eeb-db486a0f9440" providerId="ADAL" clId="{DD22962B-5ACF-1144-BBEF-D63FE04529BF}" dt="2021-10-03T03:31:12.730" v="109" actId="6264"/>
          <ac:spMkLst>
            <pc:docMk/>
            <pc:sldMk cId="2224489550" sldId="259"/>
            <ac:spMk id="4" creationId="{7638C004-90C1-094D-B9AA-024723EAC307}"/>
          </ac:spMkLst>
        </pc:spChg>
        <pc:spChg chg="add del mod">
          <ac:chgData name="Nuno Guedelha" userId="29104595-6a0a-4bf9-8eeb-db486a0f9440" providerId="ADAL" clId="{DD22962B-5ACF-1144-BBEF-D63FE04529BF}" dt="2021-10-03T03:31:12.730" v="109" actId="6264"/>
          <ac:spMkLst>
            <pc:docMk/>
            <pc:sldMk cId="2224489550" sldId="259"/>
            <ac:spMk id="5" creationId="{05E98969-6348-7D44-8759-B54ED9B22878}"/>
          </ac:spMkLst>
        </pc:spChg>
        <pc:spChg chg="add del mod">
          <ac:chgData name="Nuno Guedelha" userId="29104595-6a0a-4bf9-8eeb-db486a0f9440" providerId="ADAL" clId="{DD22962B-5ACF-1144-BBEF-D63FE04529BF}" dt="2021-10-03T03:31:12.730" v="109" actId="6264"/>
          <ac:spMkLst>
            <pc:docMk/>
            <pc:sldMk cId="2224489550" sldId="259"/>
            <ac:spMk id="6" creationId="{847BF91E-3E01-2B47-AFBF-83D3E5F6C309}"/>
          </ac:spMkLst>
        </pc:spChg>
        <pc:spChg chg="add del mod">
          <ac:chgData name="Nuno Guedelha" userId="29104595-6a0a-4bf9-8eeb-db486a0f9440" providerId="ADAL" clId="{DD22962B-5ACF-1144-BBEF-D63FE04529BF}" dt="2021-10-03T03:31:24.068" v="111" actId="6264"/>
          <ac:spMkLst>
            <pc:docMk/>
            <pc:sldMk cId="2224489550" sldId="259"/>
            <ac:spMk id="7" creationId="{E8583FCF-A36F-B842-9DA3-62D3AA3A51EA}"/>
          </ac:spMkLst>
        </pc:spChg>
        <pc:spChg chg="add del mod">
          <ac:chgData name="Nuno Guedelha" userId="29104595-6a0a-4bf9-8eeb-db486a0f9440" providerId="ADAL" clId="{DD22962B-5ACF-1144-BBEF-D63FE04529BF}" dt="2021-10-03T03:31:24.068" v="111" actId="6264"/>
          <ac:spMkLst>
            <pc:docMk/>
            <pc:sldMk cId="2224489550" sldId="259"/>
            <ac:spMk id="8" creationId="{8170A0D3-706D-7C4B-8CE2-BE92FE138238}"/>
          </ac:spMkLst>
        </pc:spChg>
        <pc:spChg chg="add del mod">
          <ac:chgData name="Nuno Guedelha" userId="29104595-6a0a-4bf9-8eeb-db486a0f9440" providerId="ADAL" clId="{DD22962B-5ACF-1144-BBEF-D63FE04529BF}" dt="2021-10-03T03:31:24.068" v="111" actId="6264"/>
          <ac:spMkLst>
            <pc:docMk/>
            <pc:sldMk cId="2224489550" sldId="259"/>
            <ac:spMk id="9" creationId="{6D12E2EF-7ED9-534A-8B18-087D77B68AF2}"/>
          </ac:spMkLst>
        </pc:spChg>
        <pc:spChg chg="add del mod">
          <ac:chgData name="Nuno Guedelha" userId="29104595-6a0a-4bf9-8eeb-db486a0f9440" providerId="ADAL" clId="{DD22962B-5ACF-1144-BBEF-D63FE04529BF}" dt="2021-10-03T03:31:24.068" v="111" actId="6264"/>
          <ac:spMkLst>
            <pc:docMk/>
            <pc:sldMk cId="2224489550" sldId="259"/>
            <ac:spMk id="10" creationId="{FF91A58B-1579-7845-B033-1A96B798A65A}"/>
          </ac:spMkLst>
        </pc:spChg>
        <pc:spChg chg="add del mod">
          <ac:chgData name="Nuno Guedelha" userId="29104595-6a0a-4bf9-8eeb-db486a0f9440" providerId="ADAL" clId="{DD22962B-5ACF-1144-BBEF-D63FE04529BF}" dt="2021-10-03T03:31:24.068" v="111" actId="6264"/>
          <ac:spMkLst>
            <pc:docMk/>
            <pc:sldMk cId="2224489550" sldId="259"/>
            <ac:spMk id="11" creationId="{525C34C6-69E3-9B4E-A162-C8B4ADE60EAA}"/>
          </ac:spMkLst>
        </pc:spChg>
        <pc:spChg chg="add del mod">
          <ac:chgData name="Nuno Guedelha" userId="29104595-6a0a-4bf9-8eeb-db486a0f9440" providerId="ADAL" clId="{DD22962B-5ACF-1144-BBEF-D63FE04529BF}" dt="2021-10-03T03:31:35.595" v="113" actId="6264"/>
          <ac:spMkLst>
            <pc:docMk/>
            <pc:sldMk cId="2224489550" sldId="259"/>
            <ac:spMk id="12" creationId="{18167735-23F6-5B4B-935C-544080FA0052}"/>
          </ac:spMkLst>
        </pc:spChg>
        <pc:spChg chg="add del mod">
          <ac:chgData name="Nuno Guedelha" userId="29104595-6a0a-4bf9-8eeb-db486a0f9440" providerId="ADAL" clId="{DD22962B-5ACF-1144-BBEF-D63FE04529BF}" dt="2021-10-03T03:31:35.595" v="113" actId="6264"/>
          <ac:spMkLst>
            <pc:docMk/>
            <pc:sldMk cId="2224489550" sldId="259"/>
            <ac:spMk id="13" creationId="{076BC4E7-D829-FE48-9AA6-4A0C2983B640}"/>
          </ac:spMkLst>
        </pc:spChg>
        <pc:spChg chg="add del mod">
          <ac:chgData name="Nuno Guedelha" userId="29104595-6a0a-4bf9-8eeb-db486a0f9440" providerId="ADAL" clId="{DD22962B-5ACF-1144-BBEF-D63FE04529BF}" dt="2021-10-03T03:31:35.595" v="113" actId="6264"/>
          <ac:spMkLst>
            <pc:docMk/>
            <pc:sldMk cId="2224489550" sldId="259"/>
            <ac:spMk id="14" creationId="{1B1AE834-2EFB-AD4C-8A12-AF643B80E5DD}"/>
          </ac:spMkLst>
        </pc:spChg>
        <pc:spChg chg="add del mod">
          <ac:chgData name="Nuno Guedelha" userId="29104595-6a0a-4bf9-8eeb-db486a0f9440" providerId="ADAL" clId="{DD22962B-5ACF-1144-BBEF-D63FE04529BF}" dt="2021-10-03T03:31:35.595" v="113" actId="6264"/>
          <ac:spMkLst>
            <pc:docMk/>
            <pc:sldMk cId="2224489550" sldId="259"/>
            <ac:spMk id="15" creationId="{56C3D3BF-DDDD-1F4B-930D-5FA13C561BCB}"/>
          </ac:spMkLst>
        </pc:spChg>
        <pc:spChg chg="mod ord">
          <ac:chgData name="Nuno Guedelha" userId="29104595-6a0a-4bf9-8eeb-db486a0f9440" providerId="ADAL" clId="{DD22962B-5ACF-1144-BBEF-D63FE04529BF}" dt="2021-10-03T03:32:04.141" v="114" actId="2711"/>
          <ac:spMkLst>
            <pc:docMk/>
            <pc:sldMk cId="2224489550" sldId="259"/>
            <ac:spMk id="16" creationId="{B05A56F0-FB48-CF48-96E1-9F68B26C5CC5}"/>
          </ac:spMkLst>
        </pc:spChg>
        <pc:spChg chg="mod ord">
          <ac:chgData name="Nuno Guedelha" userId="29104595-6a0a-4bf9-8eeb-db486a0f9440" providerId="ADAL" clId="{DD22962B-5ACF-1144-BBEF-D63FE04529BF}" dt="2021-10-04T07:45:26.781" v="4163" actId="20577"/>
          <ac:spMkLst>
            <pc:docMk/>
            <pc:sldMk cId="2224489550" sldId="259"/>
            <ac:spMk id="17" creationId="{3CAD6705-3D97-ED47-9CF0-10DE3A545E8D}"/>
          </ac:spMkLst>
        </pc:spChg>
        <pc:spChg chg="mod ord">
          <ac:chgData name="Nuno Guedelha" userId="29104595-6a0a-4bf9-8eeb-db486a0f9440" providerId="ADAL" clId="{DD22962B-5ACF-1144-BBEF-D63FE04529BF}" dt="2021-10-03T03:31:35.595" v="113" actId="6264"/>
          <ac:spMkLst>
            <pc:docMk/>
            <pc:sldMk cId="2224489550" sldId="259"/>
            <ac:spMk id="18" creationId="{F700517A-E45B-8449-B65D-24FCE7110D89}"/>
          </ac:spMkLst>
        </pc:spChg>
        <pc:spChg chg="mod ord">
          <ac:chgData name="Nuno Guedelha" userId="29104595-6a0a-4bf9-8eeb-db486a0f9440" providerId="ADAL" clId="{DD22962B-5ACF-1144-BBEF-D63FE04529BF}" dt="2021-10-03T03:31:35.595" v="113" actId="6264"/>
          <ac:spMkLst>
            <pc:docMk/>
            <pc:sldMk cId="2224489550" sldId="259"/>
            <ac:spMk id="19" creationId="{7BCADF6F-1486-084C-870F-F151EBF9FA5D}"/>
          </ac:spMkLst>
        </pc:spChg>
        <pc:spChg chg="mod ord">
          <ac:chgData name="Nuno Guedelha" userId="29104595-6a0a-4bf9-8eeb-db486a0f9440" providerId="ADAL" clId="{DD22962B-5ACF-1144-BBEF-D63FE04529BF}" dt="2021-10-03T03:31:35.595" v="113" actId="6264"/>
          <ac:spMkLst>
            <pc:docMk/>
            <pc:sldMk cId="2224489550" sldId="259"/>
            <ac:spMk id="20" creationId="{465BB639-46B3-1148-B479-3C83AFD022A9}"/>
          </ac:spMkLst>
        </pc:spChg>
        <pc:spChg chg="add del mod">
          <ac:chgData name="Nuno Guedelha" userId="29104595-6a0a-4bf9-8eeb-db486a0f9440" providerId="ADAL" clId="{DD22962B-5ACF-1144-BBEF-D63FE04529BF}" dt="2021-10-03T03:31:35.595" v="113" actId="6264"/>
          <ac:spMkLst>
            <pc:docMk/>
            <pc:sldMk cId="2224489550" sldId="259"/>
            <ac:spMk id="21" creationId="{66ACED28-8667-2C4F-BD75-4747CA564E57}"/>
          </ac:spMkLst>
        </pc:spChg>
      </pc:sldChg>
      <pc:sldChg chg="new del">
        <pc:chgData name="Nuno Guedelha" userId="29104595-6a0a-4bf9-8eeb-db486a0f9440" providerId="ADAL" clId="{DD22962B-5ACF-1144-BBEF-D63FE04529BF}" dt="2021-10-03T03:05:09.460" v="10" actId="2696"/>
        <pc:sldMkLst>
          <pc:docMk/>
          <pc:sldMk cId="2643508989" sldId="259"/>
        </pc:sldMkLst>
      </pc:sldChg>
      <pc:sldChg chg="new del">
        <pc:chgData name="Nuno Guedelha" userId="29104595-6a0a-4bf9-8eeb-db486a0f9440" providerId="ADAL" clId="{DD22962B-5ACF-1144-BBEF-D63FE04529BF}" dt="2021-10-03T03:07:12.705" v="12" actId="2696"/>
        <pc:sldMkLst>
          <pc:docMk/>
          <pc:sldMk cId="3513350813" sldId="259"/>
        </pc:sldMkLst>
      </pc:sldChg>
      <pc:sldChg chg="modSp new del mod">
        <pc:chgData name="Nuno Guedelha" userId="29104595-6a0a-4bf9-8eeb-db486a0f9440" providerId="ADAL" clId="{DD22962B-5ACF-1144-BBEF-D63FE04529BF}" dt="2021-10-03T03:32:41.205" v="116" actId="2696"/>
        <pc:sldMkLst>
          <pc:docMk/>
          <pc:sldMk cId="163442729" sldId="260"/>
        </pc:sldMkLst>
        <pc:spChg chg="mod">
          <ac:chgData name="Nuno Guedelha" userId="29104595-6a0a-4bf9-8eeb-db486a0f9440" providerId="ADAL" clId="{DD22962B-5ACF-1144-BBEF-D63FE04529BF}" dt="2021-10-03T03:28:35.460" v="100" actId="20577"/>
          <ac:spMkLst>
            <pc:docMk/>
            <pc:sldMk cId="163442729" sldId="260"/>
            <ac:spMk id="2" creationId="{3E0DBB65-3FB0-794C-AAC4-32CE292C43FB}"/>
          </ac:spMkLst>
        </pc:spChg>
      </pc:sldChg>
      <pc:sldChg chg="modSp new del mod">
        <pc:chgData name="Nuno Guedelha" userId="29104595-6a0a-4bf9-8eeb-db486a0f9440" providerId="ADAL" clId="{DD22962B-5ACF-1144-BBEF-D63FE04529BF}" dt="2021-10-03T20:11:37.249" v="1573" actId="2696"/>
        <pc:sldMkLst>
          <pc:docMk/>
          <pc:sldMk cId="1425900997" sldId="261"/>
        </pc:sldMkLst>
        <pc:spChg chg="mod">
          <ac:chgData name="Nuno Guedelha" userId="29104595-6a0a-4bf9-8eeb-db486a0f9440" providerId="ADAL" clId="{DD22962B-5ACF-1144-BBEF-D63FE04529BF}" dt="2021-10-03T03:34:23.799" v="182" actId="20577"/>
          <ac:spMkLst>
            <pc:docMk/>
            <pc:sldMk cId="1425900997" sldId="261"/>
            <ac:spMk id="2" creationId="{4256AEE0-09E3-E448-ABD4-6B95B5AFC23E}"/>
          </ac:spMkLst>
        </pc:spChg>
      </pc:sldChg>
      <pc:sldChg chg="addSp modSp add mod modClrScheme chgLayout">
        <pc:chgData name="Nuno Guedelha" userId="29104595-6a0a-4bf9-8eeb-db486a0f9440" providerId="ADAL" clId="{DD22962B-5ACF-1144-BBEF-D63FE04529BF}" dt="2021-10-04T01:31:19.870" v="2859" actId="20577"/>
        <pc:sldMkLst>
          <pc:docMk/>
          <pc:sldMk cId="974064988" sldId="262"/>
        </pc:sldMkLst>
        <pc:spChg chg="mod ord">
          <ac:chgData name="Nuno Guedelha" userId="29104595-6a0a-4bf9-8eeb-db486a0f9440" providerId="ADAL" clId="{DD22962B-5ACF-1144-BBEF-D63FE04529BF}" dt="2021-10-04T01:09:53.080" v="2693" actId="700"/>
          <ac:spMkLst>
            <pc:docMk/>
            <pc:sldMk cId="974064988" sldId="262"/>
            <ac:spMk id="2" creationId="{4256AEE0-09E3-E448-ABD4-6B95B5AFC23E}"/>
          </ac:spMkLst>
        </pc:spChg>
        <pc:spChg chg="mod ord">
          <ac:chgData name="Nuno Guedelha" userId="29104595-6a0a-4bf9-8eeb-db486a0f9440" providerId="ADAL" clId="{DD22962B-5ACF-1144-BBEF-D63FE04529BF}" dt="2021-10-04T01:10:40.103" v="2701" actId="20577"/>
          <ac:spMkLst>
            <pc:docMk/>
            <pc:sldMk cId="974064988" sldId="262"/>
            <ac:spMk id="3" creationId="{3A996973-35A7-E140-B3A5-B6A24371B5B7}"/>
          </ac:spMkLst>
        </pc:spChg>
        <pc:spChg chg="mod ord">
          <ac:chgData name="Nuno Guedelha" userId="29104595-6a0a-4bf9-8eeb-db486a0f9440" providerId="ADAL" clId="{DD22962B-5ACF-1144-BBEF-D63FE04529BF}" dt="2021-10-04T01:09:53.080" v="2693" actId="700"/>
          <ac:spMkLst>
            <pc:docMk/>
            <pc:sldMk cId="974064988" sldId="262"/>
            <ac:spMk id="4" creationId="{8E24865B-409C-6B43-84E6-066BC117A1C7}"/>
          </ac:spMkLst>
        </pc:spChg>
        <pc:spChg chg="mod ord">
          <ac:chgData name="Nuno Guedelha" userId="29104595-6a0a-4bf9-8eeb-db486a0f9440" providerId="ADAL" clId="{DD22962B-5ACF-1144-BBEF-D63FE04529BF}" dt="2021-10-04T01:09:53.080" v="2693" actId="700"/>
          <ac:spMkLst>
            <pc:docMk/>
            <pc:sldMk cId="974064988" sldId="262"/>
            <ac:spMk id="5" creationId="{CDA1594A-18F9-4541-BD40-59197D71EDE9}"/>
          </ac:spMkLst>
        </pc:spChg>
        <pc:spChg chg="mod ord">
          <ac:chgData name="Nuno Guedelha" userId="29104595-6a0a-4bf9-8eeb-db486a0f9440" providerId="ADAL" clId="{DD22962B-5ACF-1144-BBEF-D63FE04529BF}" dt="2021-10-04T01:09:53.080" v="2693" actId="700"/>
          <ac:spMkLst>
            <pc:docMk/>
            <pc:sldMk cId="974064988" sldId="262"/>
            <ac:spMk id="6" creationId="{8C02A304-6E6D-FD4D-BE63-69925ED1CD80}"/>
          </ac:spMkLst>
        </pc:spChg>
        <pc:spChg chg="add mod ord">
          <ac:chgData name="Nuno Guedelha" userId="29104595-6a0a-4bf9-8eeb-db486a0f9440" providerId="ADAL" clId="{DD22962B-5ACF-1144-BBEF-D63FE04529BF}" dt="2021-10-04T01:31:19.870" v="2859" actId="20577"/>
          <ac:spMkLst>
            <pc:docMk/>
            <pc:sldMk cId="974064988" sldId="262"/>
            <ac:spMk id="7" creationId="{C3CB9815-48AB-BF42-BB78-1AD1D566C3ED}"/>
          </ac:spMkLst>
        </pc:spChg>
      </pc:sldChg>
      <pc:sldChg chg="addSp delSp modSp new mod modNotesTx">
        <pc:chgData name="Nuno Guedelha" userId="29104595-6a0a-4bf9-8eeb-db486a0f9440" providerId="ADAL" clId="{DD22962B-5ACF-1144-BBEF-D63FE04529BF}" dt="2021-10-05T02:57:55.187" v="5649" actId="20577"/>
        <pc:sldMkLst>
          <pc:docMk/>
          <pc:sldMk cId="1715025257" sldId="263"/>
        </pc:sldMkLst>
        <pc:spChg chg="mod">
          <ac:chgData name="Nuno Guedelha" userId="29104595-6a0a-4bf9-8eeb-db486a0f9440" providerId="ADAL" clId="{DD22962B-5ACF-1144-BBEF-D63FE04529BF}" dt="2021-10-03T03:35:20.625" v="189" actId="20577"/>
          <ac:spMkLst>
            <pc:docMk/>
            <pc:sldMk cId="1715025257" sldId="263"/>
            <ac:spMk id="2" creationId="{17A6B92C-3803-CC4E-A736-5E7E3CB7150A}"/>
          </ac:spMkLst>
        </pc:spChg>
        <pc:spChg chg="del mod">
          <ac:chgData name="Nuno Guedelha" userId="29104595-6a0a-4bf9-8eeb-db486a0f9440" providerId="ADAL" clId="{DD22962B-5ACF-1144-BBEF-D63FE04529BF}" dt="2021-10-04T23:51:52.820" v="4273" actId="478"/>
          <ac:spMkLst>
            <pc:docMk/>
            <pc:sldMk cId="1715025257" sldId="263"/>
            <ac:spMk id="3" creationId="{CD2B226B-A45B-A440-9645-92BAC162F500}"/>
          </ac:spMkLst>
        </pc:spChg>
        <pc:spChg chg="add del mod">
          <ac:chgData name="Nuno Guedelha" userId="29104595-6a0a-4bf9-8eeb-db486a0f9440" providerId="ADAL" clId="{DD22962B-5ACF-1144-BBEF-D63FE04529BF}" dt="2021-10-04T23:51:57.602" v="4274" actId="478"/>
          <ac:spMkLst>
            <pc:docMk/>
            <pc:sldMk cId="1715025257" sldId="263"/>
            <ac:spMk id="9" creationId="{4E0B4966-DFAB-3543-B5CB-48EBFF07A760}"/>
          </ac:spMkLst>
        </pc:spChg>
        <pc:graphicFrameChg chg="add mod modGraphic">
          <ac:chgData name="Nuno Guedelha" userId="29104595-6a0a-4bf9-8eeb-db486a0f9440" providerId="ADAL" clId="{DD22962B-5ACF-1144-BBEF-D63FE04529BF}" dt="2021-10-05T02:57:55.187" v="5649" actId="20577"/>
          <ac:graphicFrameMkLst>
            <pc:docMk/>
            <pc:sldMk cId="1715025257" sldId="263"/>
            <ac:graphicFrameMk id="7" creationId="{E4E1D541-CCA3-0545-96CD-E9B049BBE683}"/>
          </ac:graphicFrameMkLst>
        </pc:graphicFrameChg>
      </pc:sldChg>
      <pc:sldChg chg="addSp delSp modSp new del mod modClrScheme chgLayout">
        <pc:chgData name="Nuno Guedelha" userId="29104595-6a0a-4bf9-8eeb-db486a0f9440" providerId="ADAL" clId="{DD22962B-5ACF-1144-BBEF-D63FE04529BF}" dt="2021-10-04T03:05:50.691" v="2996" actId="2696"/>
        <pc:sldMkLst>
          <pc:docMk/>
          <pc:sldMk cId="2969369230" sldId="264"/>
        </pc:sldMkLst>
        <pc:spChg chg="mod ord">
          <ac:chgData name="Nuno Guedelha" userId="29104595-6a0a-4bf9-8eeb-db486a0f9440" providerId="ADAL" clId="{DD22962B-5ACF-1144-BBEF-D63FE04529BF}" dt="2021-10-04T03:02:30.658" v="2971" actId="700"/>
          <ac:spMkLst>
            <pc:docMk/>
            <pc:sldMk cId="2969369230" sldId="264"/>
            <ac:spMk id="2" creationId="{9860C6B2-0AAA-674E-A807-48EE508D31E6}"/>
          </ac:spMkLst>
        </pc:spChg>
        <pc:spChg chg="add del">
          <ac:chgData name="Nuno Guedelha" userId="29104595-6a0a-4bf9-8eeb-db486a0f9440" providerId="ADAL" clId="{DD22962B-5ACF-1144-BBEF-D63FE04529BF}" dt="2021-10-04T01:55:23.245" v="2872"/>
          <ac:spMkLst>
            <pc:docMk/>
            <pc:sldMk cId="2969369230" sldId="264"/>
            <ac:spMk id="3" creationId="{4D5B66A2-7B67-8B43-8E99-D71F520C7A68}"/>
          </ac:spMkLst>
        </pc:spChg>
        <pc:spChg chg="mod ord">
          <ac:chgData name="Nuno Guedelha" userId="29104595-6a0a-4bf9-8eeb-db486a0f9440" providerId="ADAL" clId="{DD22962B-5ACF-1144-BBEF-D63FE04529BF}" dt="2021-10-04T03:02:30.658" v="2971" actId="700"/>
          <ac:spMkLst>
            <pc:docMk/>
            <pc:sldMk cId="2969369230" sldId="264"/>
            <ac:spMk id="4" creationId="{F2A6A29D-1C30-0742-9C75-33318F4EFBC1}"/>
          </ac:spMkLst>
        </pc:spChg>
        <pc:spChg chg="mod ord">
          <ac:chgData name="Nuno Guedelha" userId="29104595-6a0a-4bf9-8eeb-db486a0f9440" providerId="ADAL" clId="{DD22962B-5ACF-1144-BBEF-D63FE04529BF}" dt="2021-10-04T03:02:30.658" v="2971" actId="700"/>
          <ac:spMkLst>
            <pc:docMk/>
            <pc:sldMk cId="2969369230" sldId="264"/>
            <ac:spMk id="5" creationId="{5BF1ABF0-CE09-3044-A14D-8167B973A7B8}"/>
          </ac:spMkLst>
        </pc:spChg>
        <pc:spChg chg="mod ord">
          <ac:chgData name="Nuno Guedelha" userId="29104595-6a0a-4bf9-8eeb-db486a0f9440" providerId="ADAL" clId="{DD22962B-5ACF-1144-BBEF-D63FE04529BF}" dt="2021-10-04T03:02:30.658" v="2971" actId="700"/>
          <ac:spMkLst>
            <pc:docMk/>
            <pc:sldMk cId="2969369230" sldId="264"/>
            <ac:spMk id="6" creationId="{84FAE07A-C810-4745-8C3F-8DE8207BCFC0}"/>
          </ac:spMkLst>
        </pc:spChg>
        <pc:spChg chg="add del mod ord">
          <ac:chgData name="Nuno Guedelha" userId="29104595-6a0a-4bf9-8eeb-db486a0f9440" providerId="ADAL" clId="{DD22962B-5ACF-1144-BBEF-D63FE04529BF}" dt="2021-10-04T01:56:08.958" v="2875" actId="700"/>
          <ac:spMkLst>
            <pc:docMk/>
            <pc:sldMk cId="2969369230" sldId="264"/>
            <ac:spMk id="11" creationId="{16593138-571D-8A47-89DB-E66D70E9A320}"/>
          </ac:spMkLst>
        </pc:spChg>
        <pc:spChg chg="add mod">
          <ac:chgData name="Nuno Guedelha" userId="29104595-6a0a-4bf9-8eeb-db486a0f9440" providerId="ADAL" clId="{DD22962B-5ACF-1144-BBEF-D63FE04529BF}" dt="2021-10-04T02:53:53.085" v="2880" actId="1582"/>
          <ac:spMkLst>
            <pc:docMk/>
            <pc:sldMk cId="2969369230" sldId="264"/>
            <ac:spMk id="12" creationId="{263F2C76-68F6-024A-9028-E125EE01FDAD}"/>
          </ac:spMkLst>
        </pc:spChg>
        <pc:spChg chg="add mod">
          <ac:chgData name="Nuno Guedelha" userId="29104595-6a0a-4bf9-8eeb-db486a0f9440" providerId="ADAL" clId="{DD22962B-5ACF-1144-BBEF-D63FE04529BF}" dt="2021-10-04T02:55:14.369" v="2934" actId="14100"/>
          <ac:spMkLst>
            <pc:docMk/>
            <pc:sldMk cId="2969369230" sldId="264"/>
            <ac:spMk id="13" creationId="{BF219B7E-5CBE-2948-AF0C-1EE4D239C1C9}"/>
          </ac:spMkLst>
        </pc:spChg>
        <pc:spChg chg="add mod">
          <ac:chgData name="Nuno Guedelha" userId="29104595-6a0a-4bf9-8eeb-db486a0f9440" providerId="ADAL" clId="{DD22962B-5ACF-1144-BBEF-D63FE04529BF}" dt="2021-10-04T02:54:41.853" v="2910" actId="14100"/>
          <ac:spMkLst>
            <pc:docMk/>
            <pc:sldMk cId="2969369230" sldId="264"/>
            <ac:spMk id="14" creationId="{F6358D45-D06D-8747-BB98-4A09CE9B268E}"/>
          </ac:spMkLst>
        </pc:spChg>
        <pc:spChg chg="add mod">
          <ac:chgData name="Nuno Guedelha" userId="29104595-6a0a-4bf9-8eeb-db486a0f9440" providerId="ADAL" clId="{DD22962B-5ACF-1144-BBEF-D63FE04529BF}" dt="2021-10-04T02:55:09.508" v="2933" actId="14100"/>
          <ac:spMkLst>
            <pc:docMk/>
            <pc:sldMk cId="2969369230" sldId="264"/>
            <ac:spMk id="15" creationId="{5B846DBB-0DF8-2246-8AB1-B0C2F0867E2D}"/>
          </ac:spMkLst>
        </pc:spChg>
        <pc:spChg chg="add mod">
          <ac:chgData name="Nuno Guedelha" userId="29104595-6a0a-4bf9-8eeb-db486a0f9440" providerId="ADAL" clId="{DD22962B-5ACF-1144-BBEF-D63FE04529BF}" dt="2021-10-04T02:55:38.093" v="2939" actId="14100"/>
          <ac:spMkLst>
            <pc:docMk/>
            <pc:sldMk cId="2969369230" sldId="264"/>
            <ac:spMk id="16" creationId="{CF9E00A1-EA51-0D40-89B5-8A12CF60F083}"/>
          </ac:spMkLst>
        </pc:spChg>
        <pc:spChg chg="add del mod">
          <ac:chgData name="Nuno Guedelha" userId="29104595-6a0a-4bf9-8eeb-db486a0f9440" providerId="ADAL" clId="{DD22962B-5ACF-1144-BBEF-D63FE04529BF}" dt="2021-10-04T02:55:44.234" v="2941" actId="478"/>
          <ac:spMkLst>
            <pc:docMk/>
            <pc:sldMk cId="2969369230" sldId="264"/>
            <ac:spMk id="17" creationId="{0A75D832-2197-6243-841D-5C008F291C6E}"/>
          </ac:spMkLst>
        </pc:spChg>
        <pc:spChg chg="add mod">
          <ac:chgData name="Nuno Guedelha" userId="29104595-6a0a-4bf9-8eeb-db486a0f9440" providerId="ADAL" clId="{DD22962B-5ACF-1144-BBEF-D63FE04529BF}" dt="2021-10-04T02:55:57.399" v="2948" actId="20577"/>
          <ac:spMkLst>
            <pc:docMk/>
            <pc:sldMk cId="2969369230" sldId="264"/>
            <ac:spMk id="18" creationId="{C0C0B5B0-D6A1-464C-9FBD-2212C531D531}"/>
          </ac:spMkLst>
        </pc:spChg>
        <pc:spChg chg="add del mod ord">
          <ac:chgData name="Nuno Guedelha" userId="29104595-6a0a-4bf9-8eeb-db486a0f9440" providerId="ADAL" clId="{DD22962B-5ACF-1144-BBEF-D63FE04529BF}" dt="2021-10-04T03:02:30.658" v="2971" actId="700"/>
          <ac:spMkLst>
            <pc:docMk/>
            <pc:sldMk cId="2969369230" sldId="264"/>
            <ac:spMk id="19" creationId="{6C284F0E-33C9-E74D-9064-4EBD0FA0A978}"/>
          </ac:spMkLst>
        </pc:spChg>
        <pc:picChg chg="add del mod">
          <ac:chgData name="Nuno Guedelha" userId="29104595-6a0a-4bf9-8eeb-db486a0f9440" providerId="ADAL" clId="{DD22962B-5ACF-1144-BBEF-D63FE04529BF}" dt="2021-10-04T01:55:13.707" v="2871"/>
          <ac:picMkLst>
            <pc:docMk/>
            <pc:sldMk cId="2969369230" sldId="264"/>
            <ac:picMk id="8" creationId="{90AC3EA3-D89E-5049-96DA-26A4996DF825}"/>
          </ac:picMkLst>
        </pc:picChg>
        <pc:picChg chg="add mod ord modCrop">
          <ac:chgData name="Nuno Guedelha" userId="29104595-6a0a-4bf9-8eeb-db486a0f9440" providerId="ADAL" clId="{DD22962B-5ACF-1144-BBEF-D63FE04529BF}" dt="2021-10-04T03:02:30.658" v="2971" actId="700"/>
          <ac:picMkLst>
            <pc:docMk/>
            <pc:sldMk cId="2969369230" sldId="264"/>
            <ac:picMk id="10" creationId="{F07567AA-2856-3445-9D03-767D428F4C36}"/>
          </ac:picMkLst>
        </pc:picChg>
      </pc:sldChg>
      <pc:sldChg chg="addSp delSp modSp new mod modClrScheme modAnim chgLayout">
        <pc:chgData name="Nuno Guedelha" userId="29104595-6a0a-4bf9-8eeb-db486a0f9440" providerId="ADAL" clId="{DD22962B-5ACF-1144-BBEF-D63FE04529BF}" dt="2021-10-04T07:42:09.012" v="4128" actId="14100"/>
        <pc:sldMkLst>
          <pc:docMk/>
          <pc:sldMk cId="592871201" sldId="265"/>
        </pc:sldMkLst>
        <pc:spChg chg="mod ord">
          <ac:chgData name="Nuno Guedelha" userId="29104595-6a0a-4bf9-8eeb-db486a0f9440" providerId="ADAL" clId="{DD22962B-5ACF-1144-BBEF-D63FE04529BF}" dt="2021-10-04T06:58:05.646" v="4121" actId="20577"/>
          <ac:spMkLst>
            <pc:docMk/>
            <pc:sldMk cId="592871201" sldId="265"/>
            <ac:spMk id="2" creationId="{7E53F41F-110E-D74D-A1B4-DF2F027E55EC}"/>
          </ac:spMkLst>
        </pc:spChg>
        <pc:spChg chg="del mod ord">
          <ac:chgData name="Nuno Guedelha" userId="29104595-6a0a-4bf9-8eeb-db486a0f9440" providerId="ADAL" clId="{DD22962B-5ACF-1144-BBEF-D63FE04529BF}" dt="2021-10-04T02:56:56.014" v="2949" actId="700"/>
          <ac:spMkLst>
            <pc:docMk/>
            <pc:sldMk cId="592871201" sldId="265"/>
            <ac:spMk id="3" creationId="{6940FD8F-291F-AE49-8AC4-3A05A6DAA72A}"/>
          </ac:spMkLst>
        </pc:spChg>
        <pc:spChg chg="mod ord">
          <ac:chgData name="Nuno Guedelha" userId="29104595-6a0a-4bf9-8eeb-db486a0f9440" providerId="ADAL" clId="{DD22962B-5ACF-1144-BBEF-D63FE04529BF}" dt="2021-10-04T02:56:56.014" v="2949" actId="700"/>
          <ac:spMkLst>
            <pc:docMk/>
            <pc:sldMk cId="592871201" sldId="265"/>
            <ac:spMk id="4" creationId="{68A77C0A-D0F9-A444-805C-72020DD072EA}"/>
          </ac:spMkLst>
        </pc:spChg>
        <pc:spChg chg="mod ord">
          <ac:chgData name="Nuno Guedelha" userId="29104595-6a0a-4bf9-8eeb-db486a0f9440" providerId="ADAL" clId="{DD22962B-5ACF-1144-BBEF-D63FE04529BF}" dt="2021-10-04T02:56:56.014" v="2949" actId="700"/>
          <ac:spMkLst>
            <pc:docMk/>
            <pc:sldMk cId="592871201" sldId="265"/>
            <ac:spMk id="5" creationId="{3A3671CD-4B7A-E945-9100-64AE44CCB095}"/>
          </ac:spMkLst>
        </pc:spChg>
        <pc:spChg chg="mod ord">
          <ac:chgData name="Nuno Guedelha" userId="29104595-6a0a-4bf9-8eeb-db486a0f9440" providerId="ADAL" clId="{DD22962B-5ACF-1144-BBEF-D63FE04529BF}" dt="2021-10-04T02:56:56.014" v="2949" actId="700"/>
          <ac:spMkLst>
            <pc:docMk/>
            <pc:sldMk cId="592871201" sldId="265"/>
            <ac:spMk id="6" creationId="{46FE49FA-4FF5-C148-8595-E93767E81EBC}"/>
          </ac:spMkLst>
        </pc:spChg>
        <pc:spChg chg="add del mod ord">
          <ac:chgData name="Nuno Guedelha" userId="29104595-6a0a-4bf9-8eeb-db486a0f9440" providerId="ADAL" clId="{DD22962B-5ACF-1144-BBEF-D63FE04529BF}" dt="2021-10-04T07:41:14.504" v="4122" actId="478"/>
          <ac:spMkLst>
            <pc:docMk/>
            <pc:sldMk cId="592871201" sldId="265"/>
            <ac:spMk id="7" creationId="{20032E81-AB60-174B-B657-0DF69C15B4A4}"/>
          </ac:spMkLst>
        </pc:spChg>
        <pc:spChg chg="add del mod ord">
          <ac:chgData name="Nuno Guedelha" userId="29104595-6a0a-4bf9-8eeb-db486a0f9440" providerId="ADAL" clId="{DD22962B-5ACF-1144-BBEF-D63FE04529BF}" dt="2021-10-04T07:41:14.504" v="4122" actId="478"/>
          <ac:spMkLst>
            <pc:docMk/>
            <pc:sldMk cId="592871201" sldId="265"/>
            <ac:spMk id="8" creationId="{1BDD266A-CF33-C64E-9939-00B611F9856B}"/>
          </ac:spMkLst>
        </pc:spChg>
        <pc:picChg chg="add mod">
          <ac:chgData name="Nuno Guedelha" userId="29104595-6a0a-4bf9-8eeb-db486a0f9440" providerId="ADAL" clId="{DD22962B-5ACF-1144-BBEF-D63FE04529BF}" dt="2021-10-04T07:42:09.012" v="4128" actId="14100"/>
          <ac:picMkLst>
            <pc:docMk/>
            <pc:sldMk cId="592871201" sldId="265"/>
            <ac:picMk id="9" creationId="{027B7523-3FD9-5F49-8334-EDDCAB49185E}"/>
          </ac:picMkLst>
        </pc:picChg>
      </pc:sldChg>
      <pc:sldChg chg="modSp new mod ord modShow">
        <pc:chgData name="Nuno Guedelha" userId="29104595-6a0a-4bf9-8eeb-db486a0f9440" providerId="ADAL" clId="{DD22962B-5ACF-1144-BBEF-D63FE04529BF}" dt="2021-10-04T04:47:03.083" v="3574" actId="729"/>
        <pc:sldMkLst>
          <pc:docMk/>
          <pc:sldMk cId="1188569330" sldId="266"/>
        </pc:sldMkLst>
        <pc:spChg chg="mod">
          <ac:chgData name="Nuno Guedelha" userId="29104595-6a0a-4bf9-8eeb-db486a0f9440" providerId="ADAL" clId="{DD22962B-5ACF-1144-BBEF-D63FE04529BF}" dt="2021-10-03T03:37:17.398" v="197" actId="27636"/>
          <ac:spMkLst>
            <pc:docMk/>
            <pc:sldMk cId="1188569330" sldId="266"/>
            <ac:spMk id="2" creationId="{4E6D08EA-D4DB-4347-BB9A-1A9DA6064A0C}"/>
          </ac:spMkLst>
        </pc:spChg>
      </pc:sldChg>
      <pc:sldChg chg="modSp new mod ord modShow">
        <pc:chgData name="Nuno Guedelha" userId="29104595-6a0a-4bf9-8eeb-db486a0f9440" providerId="ADAL" clId="{DD22962B-5ACF-1144-BBEF-D63FE04529BF}" dt="2021-10-04T04:47:03.083" v="3574" actId="729"/>
        <pc:sldMkLst>
          <pc:docMk/>
          <pc:sldMk cId="3107851301" sldId="267"/>
        </pc:sldMkLst>
        <pc:spChg chg="mod">
          <ac:chgData name="Nuno Guedelha" userId="29104595-6a0a-4bf9-8eeb-db486a0f9440" providerId="ADAL" clId="{DD22962B-5ACF-1144-BBEF-D63FE04529BF}" dt="2021-10-03T03:37:32.360" v="200" actId="27636"/>
          <ac:spMkLst>
            <pc:docMk/>
            <pc:sldMk cId="3107851301" sldId="267"/>
            <ac:spMk id="2" creationId="{FEF05386-71D7-7345-9CD1-4C11E0D199E5}"/>
          </ac:spMkLst>
        </pc:spChg>
      </pc:sldChg>
      <pc:sldChg chg="addSp delSp modSp new mod">
        <pc:chgData name="Nuno Guedelha" userId="29104595-6a0a-4bf9-8eeb-db486a0f9440" providerId="ADAL" clId="{DD22962B-5ACF-1144-BBEF-D63FE04529BF}" dt="2021-10-04T01:39:17.961" v="2869" actId="12"/>
        <pc:sldMkLst>
          <pc:docMk/>
          <pc:sldMk cId="1984518357" sldId="268"/>
        </pc:sldMkLst>
        <pc:spChg chg="mod">
          <ac:chgData name="Nuno Guedelha" userId="29104595-6a0a-4bf9-8eeb-db486a0f9440" providerId="ADAL" clId="{DD22962B-5ACF-1144-BBEF-D63FE04529BF}" dt="2021-10-04T01:06:40.952" v="2652" actId="20577"/>
          <ac:spMkLst>
            <pc:docMk/>
            <pc:sldMk cId="1984518357" sldId="268"/>
            <ac:spMk id="2" creationId="{7FC5E85F-D7F1-B247-BF97-B50910E1DF47}"/>
          </ac:spMkLst>
        </pc:spChg>
        <pc:spChg chg="mod">
          <ac:chgData name="Nuno Guedelha" userId="29104595-6a0a-4bf9-8eeb-db486a0f9440" providerId="ADAL" clId="{DD22962B-5ACF-1144-BBEF-D63FE04529BF}" dt="2021-10-04T01:39:17.961" v="2869" actId="12"/>
          <ac:spMkLst>
            <pc:docMk/>
            <pc:sldMk cId="1984518357" sldId="268"/>
            <ac:spMk id="3" creationId="{B53A0C7D-E945-F84F-BB8B-7555D27A7D4A}"/>
          </ac:spMkLst>
        </pc:spChg>
        <pc:picChg chg="add del mod">
          <ac:chgData name="Nuno Guedelha" userId="29104595-6a0a-4bf9-8eeb-db486a0f9440" providerId="ADAL" clId="{DD22962B-5ACF-1144-BBEF-D63FE04529BF}" dt="2021-10-03T23:07:02.368" v="2119" actId="478"/>
          <ac:picMkLst>
            <pc:docMk/>
            <pc:sldMk cId="1984518357" sldId="268"/>
            <ac:picMk id="11" creationId="{159BBACE-7AAA-F74E-A018-18B0591C9171}"/>
          </ac:picMkLst>
        </pc:picChg>
        <pc:picChg chg="add del mod">
          <ac:chgData name="Nuno Guedelha" userId="29104595-6a0a-4bf9-8eeb-db486a0f9440" providerId="ADAL" clId="{DD22962B-5ACF-1144-BBEF-D63FE04529BF}" dt="2021-10-04T00:32:29.047" v="2144" actId="478"/>
          <ac:picMkLst>
            <pc:docMk/>
            <pc:sldMk cId="1984518357" sldId="268"/>
            <ac:picMk id="1026" creationId="{B1C11A7B-543D-FB41-ADC2-7FB8A497CDF4}"/>
          </ac:picMkLst>
        </pc:picChg>
        <pc:cxnChg chg="add del mod">
          <ac:chgData name="Nuno Guedelha" userId="29104595-6a0a-4bf9-8eeb-db486a0f9440" providerId="ADAL" clId="{DD22962B-5ACF-1144-BBEF-D63FE04529BF}" dt="2021-10-03T21:26:02.703" v="1806" actId="11529"/>
          <ac:cxnSpMkLst>
            <pc:docMk/>
            <pc:sldMk cId="1984518357" sldId="268"/>
            <ac:cxnSpMk id="8" creationId="{F65551F7-6EE6-F64B-9A8D-7C59ABE4C586}"/>
          </ac:cxnSpMkLst>
        </pc:cxnChg>
      </pc:sldChg>
      <pc:sldChg chg="addSp delSp modSp add mod ord modClrScheme chgLayout">
        <pc:chgData name="Nuno Guedelha" userId="29104595-6a0a-4bf9-8eeb-db486a0f9440" providerId="ADAL" clId="{DD22962B-5ACF-1144-BBEF-D63FE04529BF}" dt="2021-10-03T19:40:27.208" v="1288" actId="27636"/>
        <pc:sldMkLst>
          <pc:docMk/>
          <pc:sldMk cId="4225695814" sldId="269"/>
        </pc:sldMkLst>
        <pc:spChg chg="add mod ord">
          <ac:chgData name="Nuno Guedelha" userId="29104595-6a0a-4bf9-8eeb-db486a0f9440" providerId="ADAL" clId="{DD22962B-5ACF-1144-BBEF-D63FE04529BF}" dt="2021-10-03T19:40:27.208" v="1288" actId="27636"/>
          <ac:spMkLst>
            <pc:docMk/>
            <pc:sldMk cId="4225695814" sldId="269"/>
            <ac:spMk id="2" creationId="{73427D62-FA99-7F42-A11B-A60568C1918F}"/>
          </ac:spMkLst>
        </pc:spChg>
        <pc:spChg chg="mod ord">
          <ac:chgData name="Nuno Guedelha" userId="29104595-6a0a-4bf9-8eeb-db486a0f9440" providerId="ADAL" clId="{DD22962B-5ACF-1144-BBEF-D63FE04529BF}" dt="2021-10-03T04:45:19.981" v="1037" actId="700"/>
          <ac:spMkLst>
            <pc:docMk/>
            <pc:sldMk cId="4225695814" sldId="269"/>
            <ac:spMk id="16" creationId="{B05A56F0-FB48-CF48-96E1-9F68B26C5CC5}"/>
          </ac:spMkLst>
        </pc:spChg>
        <pc:spChg chg="mod ord">
          <ac:chgData name="Nuno Guedelha" userId="29104595-6a0a-4bf9-8eeb-db486a0f9440" providerId="ADAL" clId="{DD22962B-5ACF-1144-BBEF-D63FE04529BF}" dt="2021-10-03T04:45:19.981" v="1037" actId="700"/>
          <ac:spMkLst>
            <pc:docMk/>
            <pc:sldMk cId="4225695814" sldId="269"/>
            <ac:spMk id="18" creationId="{F700517A-E45B-8449-B65D-24FCE7110D89}"/>
          </ac:spMkLst>
        </pc:spChg>
        <pc:spChg chg="mod ord">
          <ac:chgData name="Nuno Guedelha" userId="29104595-6a0a-4bf9-8eeb-db486a0f9440" providerId="ADAL" clId="{DD22962B-5ACF-1144-BBEF-D63FE04529BF}" dt="2021-10-03T04:45:19.981" v="1037" actId="700"/>
          <ac:spMkLst>
            <pc:docMk/>
            <pc:sldMk cId="4225695814" sldId="269"/>
            <ac:spMk id="19" creationId="{7BCADF6F-1486-084C-870F-F151EBF9FA5D}"/>
          </ac:spMkLst>
        </pc:spChg>
        <pc:spChg chg="mod ord">
          <ac:chgData name="Nuno Guedelha" userId="29104595-6a0a-4bf9-8eeb-db486a0f9440" providerId="ADAL" clId="{DD22962B-5ACF-1144-BBEF-D63FE04529BF}" dt="2021-10-03T04:45:19.981" v="1037" actId="700"/>
          <ac:spMkLst>
            <pc:docMk/>
            <pc:sldMk cId="4225695814" sldId="269"/>
            <ac:spMk id="20" creationId="{465BB639-46B3-1148-B479-3C83AFD022A9}"/>
          </ac:spMkLst>
        </pc:spChg>
        <pc:spChg chg="mod ord">
          <ac:chgData name="Nuno Guedelha" userId="29104595-6a0a-4bf9-8eeb-db486a0f9440" providerId="ADAL" clId="{DD22962B-5ACF-1144-BBEF-D63FE04529BF}" dt="2021-10-03T19:34:04.948" v="1284" actId="27636"/>
          <ac:spMkLst>
            <pc:docMk/>
            <pc:sldMk cId="4225695814" sldId="269"/>
            <ac:spMk id="31" creationId="{D8817E02-7DE2-F04C-899A-7FB825275862}"/>
          </ac:spMkLst>
        </pc:spChg>
        <pc:spChg chg="del">
          <ac:chgData name="Nuno Guedelha" userId="29104595-6a0a-4bf9-8eeb-db486a0f9440" providerId="ADAL" clId="{DD22962B-5ACF-1144-BBEF-D63FE04529BF}" dt="2021-10-03T04:35:33.355" v="985" actId="478"/>
          <ac:spMkLst>
            <pc:docMk/>
            <pc:sldMk cId="4225695814" sldId="269"/>
            <ac:spMk id="33" creationId="{FFC03BDA-15FA-0F40-B6AB-3A0A2C7AD720}"/>
          </ac:spMkLst>
        </pc:spChg>
        <pc:spChg chg="del">
          <ac:chgData name="Nuno Guedelha" userId="29104595-6a0a-4bf9-8eeb-db486a0f9440" providerId="ADAL" clId="{DD22962B-5ACF-1144-BBEF-D63FE04529BF}" dt="2021-10-03T04:35:33.355" v="985" actId="478"/>
          <ac:spMkLst>
            <pc:docMk/>
            <pc:sldMk cId="4225695814" sldId="269"/>
            <ac:spMk id="34" creationId="{96DC8B69-0BFE-AD4A-BACD-B708F700153E}"/>
          </ac:spMkLst>
        </pc:spChg>
        <pc:spChg chg="del">
          <ac:chgData name="Nuno Guedelha" userId="29104595-6a0a-4bf9-8eeb-db486a0f9440" providerId="ADAL" clId="{DD22962B-5ACF-1144-BBEF-D63FE04529BF}" dt="2021-10-03T04:35:33.355" v="985" actId="478"/>
          <ac:spMkLst>
            <pc:docMk/>
            <pc:sldMk cId="4225695814" sldId="269"/>
            <ac:spMk id="35" creationId="{957199F0-D030-2842-BA60-152B70D3D700}"/>
          </ac:spMkLst>
        </pc:spChg>
        <pc:spChg chg="del">
          <ac:chgData name="Nuno Guedelha" userId="29104595-6a0a-4bf9-8eeb-db486a0f9440" providerId="ADAL" clId="{DD22962B-5ACF-1144-BBEF-D63FE04529BF}" dt="2021-10-03T04:35:33.355" v="985" actId="478"/>
          <ac:spMkLst>
            <pc:docMk/>
            <pc:sldMk cId="4225695814" sldId="269"/>
            <ac:spMk id="36" creationId="{0D363C2F-FC40-EF4D-9BF1-A1B00C1DB3D4}"/>
          </ac:spMkLst>
        </pc:spChg>
        <pc:spChg chg="del">
          <ac:chgData name="Nuno Guedelha" userId="29104595-6a0a-4bf9-8eeb-db486a0f9440" providerId="ADAL" clId="{DD22962B-5ACF-1144-BBEF-D63FE04529BF}" dt="2021-10-03T04:35:33.355" v="985" actId="478"/>
          <ac:spMkLst>
            <pc:docMk/>
            <pc:sldMk cId="4225695814" sldId="269"/>
            <ac:spMk id="37" creationId="{7E62D66A-553E-9743-A705-11BCADD2194D}"/>
          </ac:spMkLst>
        </pc:spChg>
        <pc:spChg chg="del">
          <ac:chgData name="Nuno Guedelha" userId="29104595-6a0a-4bf9-8eeb-db486a0f9440" providerId="ADAL" clId="{DD22962B-5ACF-1144-BBEF-D63FE04529BF}" dt="2021-10-03T04:35:33.355" v="985" actId="478"/>
          <ac:spMkLst>
            <pc:docMk/>
            <pc:sldMk cId="4225695814" sldId="269"/>
            <ac:spMk id="38" creationId="{E0941E45-1824-0F46-8559-AFFC969EF384}"/>
          </ac:spMkLst>
        </pc:spChg>
        <pc:spChg chg="del">
          <ac:chgData name="Nuno Guedelha" userId="29104595-6a0a-4bf9-8eeb-db486a0f9440" providerId="ADAL" clId="{DD22962B-5ACF-1144-BBEF-D63FE04529BF}" dt="2021-10-03T04:35:33.355" v="985" actId="478"/>
          <ac:spMkLst>
            <pc:docMk/>
            <pc:sldMk cId="4225695814" sldId="269"/>
            <ac:spMk id="39" creationId="{2E499E69-A575-3D4D-BA72-6FDFCA42F4E0}"/>
          </ac:spMkLst>
        </pc:spChg>
        <pc:spChg chg="del">
          <ac:chgData name="Nuno Guedelha" userId="29104595-6a0a-4bf9-8eeb-db486a0f9440" providerId="ADAL" clId="{DD22962B-5ACF-1144-BBEF-D63FE04529BF}" dt="2021-10-03T04:35:33.355" v="985" actId="478"/>
          <ac:spMkLst>
            <pc:docMk/>
            <pc:sldMk cId="4225695814" sldId="269"/>
            <ac:spMk id="40" creationId="{0B0485ED-4DDC-CE4C-803D-E7C7F97B6FBD}"/>
          </ac:spMkLst>
        </pc:spChg>
        <pc:spChg chg="del">
          <ac:chgData name="Nuno Guedelha" userId="29104595-6a0a-4bf9-8eeb-db486a0f9440" providerId="ADAL" clId="{DD22962B-5ACF-1144-BBEF-D63FE04529BF}" dt="2021-10-03T04:35:33.355" v="985" actId="478"/>
          <ac:spMkLst>
            <pc:docMk/>
            <pc:sldMk cId="4225695814" sldId="269"/>
            <ac:spMk id="41" creationId="{1EB5A38F-F7A1-0C44-9EF5-F5E515ED6DD3}"/>
          </ac:spMkLst>
        </pc:spChg>
      </pc:sldChg>
      <pc:sldChg chg="addSp delSp modSp new mod modTransition modClrScheme chgLayout">
        <pc:chgData name="Nuno Guedelha" userId="29104595-6a0a-4bf9-8eeb-db486a0f9440" providerId="ADAL" clId="{DD22962B-5ACF-1144-BBEF-D63FE04529BF}" dt="2021-10-03T20:09:01.470" v="1570" actId="1076"/>
        <pc:sldMkLst>
          <pc:docMk/>
          <pc:sldMk cId="885639002" sldId="270"/>
        </pc:sldMkLst>
        <pc:spChg chg="mod ord">
          <ac:chgData name="Nuno Guedelha" userId="29104595-6a0a-4bf9-8eeb-db486a0f9440" providerId="ADAL" clId="{DD22962B-5ACF-1144-BBEF-D63FE04529BF}" dt="2021-10-03T19:47:01.041" v="1302" actId="700"/>
          <ac:spMkLst>
            <pc:docMk/>
            <pc:sldMk cId="885639002" sldId="270"/>
            <ac:spMk id="2" creationId="{68231F36-A567-0446-B923-D95B5A0CC537}"/>
          </ac:spMkLst>
        </pc:spChg>
        <pc:spChg chg="del mod ord">
          <ac:chgData name="Nuno Guedelha" userId="29104595-6a0a-4bf9-8eeb-db486a0f9440" providerId="ADAL" clId="{DD22962B-5ACF-1144-BBEF-D63FE04529BF}" dt="2021-10-03T19:46:35.338" v="1300" actId="700"/>
          <ac:spMkLst>
            <pc:docMk/>
            <pc:sldMk cId="885639002" sldId="270"/>
            <ac:spMk id="3" creationId="{E9855486-90B5-A841-9E3B-722B229C0D33}"/>
          </ac:spMkLst>
        </pc:spChg>
        <pc:spChg chg="mod ord">
          <ac:chgData name="Nuno Guedelha" userId="29104595-6a0a-4bf9-8eeb-db486a0f9440" providerId="ADAL" clId="{DD22962B-5ACF-1144-BBEF-D63FE04529BF}" dt="2021-10-03T19:47:01.041" v="1302" actId="700"/>
          <ac:spMkLst>
            <pc:docMk/>
            <pc:sldMk cId="885639002" sldId="270"/>
            <ac:spMk id="4" creationId="{B3D80A5A-662F-CC45-B930-BF5D7E328976}"/>
          </ac:spMkLst>
        </pc:spChg>
        <pc:spChg chg="mod ord">
          <ac:chgData name="Nuno Guedelha" userId="29104595-6a0a-4bf9-8eeb-db486a0f9440" providerId="ADAL" clId="{DD22962B-5ACF-1144-BBEF-D63FE04529BF}" dt="2021-10-03T19:47:01.041" v="1302" actId="700"/>
          <ac:spMkLst>
            <pc:docMk/>
            <pc:sldMk cId="885639002" sldId="270"/>
            <ac:spMk id="5" creationId="{C7A37D67-2EC0-F146-A9B5-994B2FF47E95}"/>
          </ac:spMkLst>
        </pc:spChg>
        <pc:spChg chg="mod ord">
          <ac:chgData name="Nuno Guedelha" userId="29104595-6a0a-4bf9-8eeb-db486a0f9440" providerId="ADAL" clId="{DD22962B-5ACF-1144-BBEF-D63FE04529BF}" dt="2021-10-03T19:47:01.041" v="1302" actId="700"/>
          <ac:spMkLst>
            <pc:docMk/>
            <pc:sldMk cId="885639002" sldId="270"/>
            <ac:spMk id="6" creationId="{F1A19D1E-C246-264C-9206-9F041B2D6DB7}"/>
          </ac:spMkLst>
        </pc:spChg>
        <pc:spChg chg="add del mod ord">
          <ac:chgData name="Nuno Guedelha" userId="29104595-6a0a-4bf9-8eeb-db486a0f9440" providerId="ADAL" clId="{DD22962B-5ACF-1144-BBEF-D63FE04529BF}" dt="2021-10-03T19:46:47.724" v="1301" actId="700"/>
          <ac:spMkLst>
            <pc:docMk/>
            <pc:sldMk cId="885639002" sldId="270"/>
            <ac:spMk id="7" creationId="{F484FAAE-D035-6840-AD3A-AA090E4D7763}"/>
          </ac:spMkLst>
        </pc:spChg>
        <pc:spChg chg="add del mod ord">
          <ac:chgData name="Nuno Guedelha" userId="29104595-6a0a-4bf9-8eeb-db486a0f9440" providerId="ADAL" clId="{DD22962B-5ACF-1144-BBEF-D63FE04529BF}" dt="2021-10-03T19:46:47.724" v="1301" actId="700"/>
          <ac:spMkLst>
            <pc:docMk/>
            <pc:sldMk cId="885639002" sldId="270"/>
            <ac:spMk id="8" creationId="{A0BCAF60-7AA6-AA41-8BAD-5723BF025253}"/>
          </ac:spMkLst>
        </pc:spChg>
        <pc:spChg chg="add del mod ord">
          <ac:chgData name="Nuno Guedelha" userId="29104595-6a0a-4bf9-8eeb-db486a0f9440" providerId="ADAL" clId="{DD22962B-5ACF-1144-BBEF-D63FE04529BF}" dt="2021-10-03T19:47:01.041" v="1302" actId="700"/>
          <ac:spMkLst>
            <pc:docMk/>
            <pc:sldMk cId="885639002" sldId="270"/>
            <ac:spMk id="9" creationId="{AFE831DD-2CC7-6944-8ACD-A36F3C3DD2B0}"/>
          </ac:spMkLst>
        </pc:spChg>
        <pc:spChg chg="add del mod ord">
          <ac:chgData name="Nuno Guedelha" userId="29104595-6a0a-4bf9-8eeb-db486a0f9440" providerId="ADAL" clId="{DD22962B-5ACF-1144-BBEF-D63FE04529BF}" dt="2021-10-03T19:47:01.041" v="1302" actId="700"/>
          <ac:spMkLst>
            <pc:docMk/>
            <pc:sldMk cId="885639002" sldId="270"/>
            <ac:spMk id="10" creationId="{9EF926F4-C8C9-D147-864B-3DD7B2B68D3B}"/>
          </ac:spMkLst>
        </pc:spChg>
        <pc:spChg chg="add del mod ord">
          <ac:chgData name="Nuno Guedelha" userId="29104595-6a0a-4bf9-8eeb-db486a0f9440" providerId="ADAL" clId="{DD22962B-5ACF-1144-BBEF-D63FE04529BF}" dt="2021-10-03T19:47:40.295" v="1303" actId="478"/>
          <ac:spMkLst>
            <pc:docMk/>
            <pc:sldMk cId="885639002" sldId="270"/>
            <ac:spMk id="11" creationId="{70FD3C80-AAF2-014B-8EE9-3593CAFFCB16}"/>
          </ac:spMkLst>
        </pc:spChg>
        <pc:spChg chg="add mod ord">
          <ac:chgData name="Nuno Guedelha" userId="29104595-6a0a-4bf9-8eeb-db486a0f9440" providerId="ADAL" clId="{DD22962B-5ACF-1144-BBEF-D63FE04529BF}" dt="2021-10-03T20:05:05.205" v="1518" actId="6549"/>
          <ac:spMkLst>
            <pc:docMk/>
            <pc:sldMk cId="885639002" sldId="270"/>
            <ac:spMk id="12" creationId="{8117A40E-17E2-E74F-B5C4-5545EF1EC998}"/>
          </ac:spMkLst>
        </pc:spChg>
        <pc:spChg chg="add mod">
          <ac:chgData name="Nuno Guedelha" userId="29104595-6a0a-4bf9-8eeb-db486a0f9440" providerId="ADAL" clId="{DD22962B-5ACF-1144-BBEF-D63FE04529BF}" dt="2021-10-03T19:48:08.183" v="1308" actId="14100"/>
          <ac:spMkLst>
            <pc:docMk/>
            <pc:sldMk cId="885639002" sldId="270"/>
            <ac:spMk id="13" creationId="{E4E85284-A97A-AD41-96CB-885869FA1B57}"/>
          </ac:spMkLst>
        </pc:spChg>
        <pc:spChg chg="add mod">
          <ac:chgData name="Nuno Guedelha" userId="29104595-6a0a-4bf9-8eeb-db486a0f9440" providerId="ADAL" clId="{DD22962B-5ACF-1144-BBEF-D63FE04529BF}" dt="2021-10-03T19:57:46.444" v="1469" actId="1076"/>
          <ac:spMkLst>
            <pc:docMk/>
            <pc:sldMk cId="885639002" sldId="270"/>
            <ac:spMk id="14" creationId="{BFAAFF90-A0B3-B34D-BBF1-C001F2004CB5}"/>
          </ac:spMkLst>
        </pc:spChg>
        <pc:spChg chg="add mod">
          <ac:chgData name="Nuno Guedelha" userId="29104595-6a0a-4bf9-8eeb-db486a0f9440" providerId="ADAL" clId="{DD22962B-5ACF-1144-BBEF-D63FE04529BF}" dt="2021-10-03T19:57:46.444" v="1469" actId="1076"/>
          <ac:spMkLst>
            <pc:docMk/>
            <pc:sldMk cId="885639002" sldId="270"/>
            <ac:spMk id="15" creationId="{E34FA406-B709-8845-BBFA-D2119007EA09}"/>
          </ac:spMkLst>
        </pc:spChg>
        <pc:spChg chg="add mod">
          <ac:chgData name="Nuno Guedelha" userId="29104595-6a0a-4bf9-8eeb-db486a0f9440" providerId="ADAL" clId="{DD22962B-5ACF-1144-BBEF-D63FE04529BF}" dt="2021-10-03T19:57:46.444" v="1469" actId="1076"/>
          <ac:spMkLst>
            <pc:docMk/>
            <pc:sldMk cId="885639002" sldId="270"/>
            <ac:spMk id="16" creationId="{48E5B4B4-46DA-6D4F-BD19-19067452B68B}"/>
          </ac:spMkLst>
        </pc:spChg>
        <pc:spChg chg="add mod">
          <ac:chgData name="Nuno Guedelha" userId="29104595-6a0a-4bf9-8eeb-db486a0f9440" providerId="ADAL" clId="{DD22962B-5ACF-1144-BBEF-D63FE04529BF}" dt="2021-10-03T19:57:46.444" v="1469" actId="1076"/>
          <ac:spMkLst>
            <pc:docMk/>
            <pc:sldMk cId="885639002" sldId="270"/>
            <ac:spMk id="17" creationId="{0305C4EA-1DC7-874B-BC05-384ED77B2CCB}"/>
          </ac:spMkLst>
        </pc:spChg>
        <pc:spChg chg="add mod">
          <ac:chgData name="Nuno Guedelha" userId="29104595-6a0a-4bf9-8eeb-db486a0f9440" providerId="ADAL" clId="{DD22962B-5ACF-1144-BBEF-D63FE04529BF}" dt="2021-10-03T19:57:46.444" v="1469" actId="1076"/>
          <ac:spMkLst>
            <pc:docMk/>
            <pc:sldMk cId="885639002" sldId="270"/>
            <ac:spMk id="18" creationId="{080E542E-C22B-C344-B1AD-3BBF0E797814}"/>
          </ac:spMkLst>
        </pc:spChg>
        <pc:spChg chg="add mod">
          <ac:chgData name="Nuno Guedelha" userId="29104595-6a0a-4bf9-8eeb-db486a0f9440" providerId="ADAL" clId="{DD22962B-5ACF-1144-BBEF-D63FE04529BF}" dt="2021-10-03T19:57:46.444" v="1469" actId="1076"/>
          <ac:spMkLst>
            <pc:docMk/>
            <pc:sldMk cId="885639002" sldId="270"/>
            <ac:spMk id="19" creationId="{62B84B4D-2118-7F43-A8E6-89A07EEDC98C}"/>
          </ac:spMkLst>
        </pc:spChg>
        <pc:spChg chg="add mod">
          <ac:chgData name="Nuno Guedelha" userId="29104595-6a0a-4bf9-8eeb-db486a0f9440" providerId="ADAL" clId="{DD22962B-5ACF-1144-BBEF-D63FE04529BF}" dt="2021-10-03T19:57:46.444" v="1469" actId="1076"/>
          <ac:spMkLst>
            <pc:docMk/>
            <pc:sldMk cId="885639002" sldId="270"/>
            <ac:spMk id="20" creationId="{B864D6A8-43FF-1D41-91E0-352BA451486B}"/>
          </ac:spMkLst>
        </pc:spChg>
        <pc:spChg chg="add mod">
          <ac:chgData name="Nuno Guedelha" userId="29104595-6a0a-4bf9-8eeb-db486a0f9440" providerId="ADAL" clId="{DD22962B-5ACF-1144-BBEF-D63FE04529BF}" dt="2021-10-03T20:07:52.633" v="1557" actId="14100"/>
          <ac:spMkLst>
            <pc:docMk/>
            <pc:sldMk cId="885639002" sldId="270"/>
            <ac:spMk id="21" creationId="{7ACD0ABD-C277-374A-AB28-8F586C0E8980}"/>
          </ac:spMkLst>
        </pc:spChg>
        <pc:spChg chg="add mod">
          <ac:chgData name="Nuno Guedelha" userId="29104595-6a0a-4bf9-8eeb-db486a0f9440" providerId="ADAL" clId="{DD22962B-5ACF-1144-BBEF-D63FE04529BF}" dt="2021-10-03T20:07:37.360" v="1551" actId="20577"/>
          <ac:spMkLst>
            <pc:docMk/>
            <pc:sldMk cId="885639002" sldId="270"/>
            <ac:spMk id="22" creationId="{6EA998ED-DF2B-E249-BFAB-3EBFF586A677}"/>
          </ac:spMkLst>
        </pc:spChg>
        <pc:spChg chg="add mod">
          <ac:chgData name="Nuno Guedelha" userId="29104595-6a0a-4bf9-8eeb-db486a0f9440" providerId="ADAL" clId="{DD22962B-5ACF-1144-BBEF-D63FE04529BF}" dt="2021-10-03T20:09:01.470" v="1570" actId="1076"/>
          <ac:spMkLst>
            <pc:docMk/>
            <pc:sldMk cId="885639002" sldId="270"/>
            <ac:spMk id="23" creationId="{9A39BBCF-FE83-A149-A366-22CDAD54FECB}"/>
          </ac:spMkLst>
        </pc:spChg>
        <pc:cxnChg chg="add mod">
          <ac:chgData name="Nuno Guedelha" userId="29104595-6a0a-4bf9-8eeb-db486a0f9440" providerId="ADAL" clId="{DD22962B-5ACF-1144-BBEF-D63FE04529BF}" dt="2021-10-03T20:09:01.470" v="1570" actId="1076"/>
          <ac:cxnSpMkLst>
            <pc:docMk/>
            <pc:sldMk cId="885639002" sldId="270"/>
            <ac:cxnSpMk id="25" creationId="{1D85C291-E74E-5344-8273-BC3C5A71574D}"/>
          </ac:cxnSpMkLst>
        </pc:cxnChg>
        <pc:cxnChg chg="add del">
          <ac:chgData name="Nuno Guedelha" userId="29104595-6a0a-4bf9-8eeb-db486a0f9440" providerId="ADAL" clId="{DD22962B-5ACF-1144-BBEF-D63FE04529BF}" dt="2021-10-03T20:08:36.897" v="1565" actId="11529"/>
          <ac:cxnSpMkLst>
            <pc:docMk/>
            <pc:sldMk cId="885639002" sldId="270"/>
            <ac:cxnSpMk id="27" creationId="{CBC1F0A5-E3F3-4145-9056-B617E5D87BC5}"/>
          </ac:cxnSpMkLst>
        </pc:cxnChg>
        <pc:cxnChg chg="add del">
          <ac:chgData name="Nuno Guedelha" userId="29104595-6a0a-4bf9-8eeb-db486a0f9440" providerId="ADAL" clId="{DD22962B-5ACF-1144-BBEF-D63FE04529BF}" dt="2021-10-03T20:08:42.071" v="1567" actId="11529"/>
          <ac:cxnSpMkLst>
            <pc:docMk/>
            <pc:sldMk cId="885639002" sldId="270"/>
            <ac:cxnSpMk id="29" creationId="{79A053C0-EA5A-F34E-B9A1-663C6D8F46EC}"/>
          </ac:cxnSpMkLst>
        </pc:cxnChg>
        <pc:cxnChg chg="add mod">
          <ac:chgData name="Nuno Guedelha" userId="29104595-6a0a-4bf9-8eeb-db486a0f9440" providerId="ADAL" clId="{DD22962B-5ACF-1144-BBEF-D63FE04529BF}" dt="2021-10-03T20:09:01.470" v="1570" actId="1076"/>
          <ac:cxnSpMkLst>
            <pc:docMk/>
            <pc:sldMk cId="885639002" sldId="270"/>
            <ac:cxnSpMk id="31" creationId="{DA407EA5-AF66-A744-A539-D38D86F37072}"/>
          </ac:cxnSpMkLst>
        </pc:cxnChg>
      </pc:sldChg>
      <pc:sldChg chg="addSp delSp modSp new mod modClrScheme modAnim chgLayout">
        <pc:chgData name="Nuno Guedelha" userId="29104595-6a0a-4bf9-8eeb-db486a0f9440" providerId="ADAL" clId="{DD22962B-5ACF-1144-BBEF-D63FE04529BF}" dt="2021-10-04T04:34:44.931" v="3559" actId="14100"/>
        <pc:sldMkLst>
          <pc:docMk/>
          <pc:sldMk cId="3332593982" sldId="271"/>
        </pc:sldMkLst>
        <pc:spChg chg="del mod ord">
          <ac:chgData name="Nuno Guedelha" userId="29104595-6a0a-4bf9-8eeb-db486a0f9440" providerId="ADAL" clId="{DD22962B-5ACF-1144-BBEF-D63FE04529BF}" dt="2021-10-04T03:02:41.709" v="2973" actId="700"/>
          <ac:spMkLst>
            <pc:docMk/>
            <pc:sldMk cId="3332593982" sldId="271"/>
            <ac:spMk id="2" creationId="{D628815A-1074-FF4B-BAB8-3FEE8D61FD7F}"/>
          </ac:spMkLst>
        </pc:spChg>
        <pc:spChg chg="del mod ord">
          <ac:chgData name="Nuno Guedelha" userId="29104595-6a0a-4bf9-8eeb-db486a0f9440" providerId="ADAL" clId="{DD22962B-5ACF-1144-BBEF-D63FE04529BF}" dt="2021-10-04T03:02:41.709" v="2973" actId="700"/>
          <ac:spMkLst>
            <pc:docMk/>
            <pc:sldMk cId="3332593982" sldId="271"/>
            <ac:spMk id="3" creationId="{0D8198EA-32E0-2A44-8F3C-0D8BDE0203E0}"/>
          </ac:spMkLst>
        </pc:spChg>
        <pc:spChg chg="mod ord">
          <ac:chgData name="Nuno Guedelha" userId="29104595-6a0a-4bf9-8eeb-db486a0f9440" providerId="ADAL" clId="{DD22962B-5ACF-1144-BBEF-D63FE04529BF}" dt="2021-10-04T03:02:41.709" v="2973" actId="700"/>
          <ac:spMkLst>
            <pc:docMk/>
            <pc:sldMk cId="3332593982" sldId="271"/>
            <ac:spMk id="4" creationId="{3CCCBB0B-379B-1245-BC7C-70CB9193246D}"/>
          </ac:spMkLst>
        </pc:spChg>
        <pc:spChg chg="mod ord">
          <ac:chgData name="Nuno Guedelha" userId="29104595-6a0a-4bf9-8eeb-db486a0f9440" providerId="ADAL" clId="{DD22962B-5ACF-1144-BBEF-D63FE04529BF}" dt="2021-10-04T03:02:41.709" v="2973" actId="700"/>
          <ac:spMkLst>
            <pc:docMk/>
            <pc:sldMk cId="3332593982" sldId="271"/>
            <ac:spMk id="5" creationId="{0B87FA45-EEC9-7A4E-9041-CBB94091D7B8}"/>
          </ac:spMkLst>
        </pc:spChg>
        <pc:spChg chg="mod ord">
          <ac:chgData name="Nuno Guedelha" userId="29104595-6a0a-4bf9-8eeb-db486a0f9440" providerId="ADAL" clId="{DD22962B-5ACF-1144-BBEF-D63FE04529BF}" dt="2021-10-04T03:02:41.709" v="2973" actId="700"/>
          <ac:spMkLst>
            <pc:docMk/>
            <pc:sldMk cId="3332593982" sldId="271"/>
            <ac:spMk id="6" creationId="{523064F8-FBF9-C441-9D0C-29A9356CF9B9}"/>
          </ac:spMkLst>
        </pc:spChg>
        <pc:spChg chg="add mod ord">
          <ac:chgData name="Nuno Guedelha" userId="29104595-6a0a-4bf9-8eeb-db486a0f9440" providerId="ADAL" clId="{DD22962B-5ACF-1144-BBEF-D63FE04529BF}" dt="2021-10-04T03:02:49.545" v="2975" actId="27636"/>
          <ac:spMkLst>
            <pc:docMk/>
            <pc:sldMk cId="3332593982" sldId="271"/>
            <ac:spMk id="7" creationId="{719646DC-2B65-4A47-BD6E-79AA0DA7F2AE}"/>
          </ac:spMkLst>
        </pc:spChg>
        <pc:spChg chg="add del mod ord">
          <ac:chgData name="Nuno Guedelha" userId="29104595-6a0a-4bf9-8eeb-db486a0f9440" providerId="ADAL" clId="{DD22962B-5ACF-1144-BBEF-D63FE04529BF}" dt="2021-10-04T03:05:11.820" v="2990"/>
          <ac:spMkLst>
            <pc:docMk/>
            <pc:sldMk cId="3332593982" sldId="271"/>
            <ac:spMk id="8" creationId="{757340AA-DC8F-A94B-9253-09DDF0ADA770}"/>
          </ac:spMkLst>
        </pc:spChg>
        <pc:spChg chg="add mod ord">
          <ac:chgData name="Nuno Guedelha" userId="29104595-6a0a-4bf9-8eeb-db486a0f9440" providerId="ADAL" clId="{DD22962B-5ACF-1144-BBEF-D63FE04529BF}" dt="2021-10-04T04:28:32.593" v="3472" actId="20577"/>
          <ac:spMkLst>
            <pc:docMk/>
            <pc:sldMk cId="3332593982" sldId="271"/>
            <ac:spMk id="9" creationId="{160EBE91-5B68-DA46-A6D3-5A501F449FE2}"/>
          </ac:spMkLst>
        </pc:spChg>
        <pc:spChg chg="add mod">
          <ac:chgData name="Nuno Guedelha" userId="29104595-6a0a-4bf9-8eeb-db486a0f9440" providerId="ADAL" clId="{DD22962B-5ACF-1144-BBEF-D63FE04529BF}" dt="2021-10-04T03:05:34.746" v="2994" actId="1076"/>
          <ac:spMkLst>
            <pc:docMk/>
            <pc:sldMk cId="3332593982" sldId="271"/>
            <ac:spMk id="13" creationId="{4AC09350-B1E5-734B-8D42-5AE1D9D5BF1E}"/>
          </ac:spMkLst>
        </pc:spChg>
        <pc:spChg chg="add mod">
          <ac:chgData name="Nuno Guedelha" userId="29104595-6a0a-4bf9-8eeb-db486a0f9440" providerId="ADAL" clId="{DD22962B-5ACF-1144-BBEF-D63FE04529BF}" dt="2021-10-04T03:05:34.746" v="2994" actId="1076"/>
          <ac:spMkLst>
            <pc:docMk/>
            <pc:sldMk cId="3332593982" sldId="271"/>
            <ac:spMk id="14" creationId="{4EB1A2A6-BA6F-E94D-8256-F46DDD9ED3BD}"/>
          </ac:spMkLst>
        </pc:spChg>
        <pc:spChg chg="add mod">
          <ac:chgData name="Nuno Guedelha" userId="29104595-6a0a-4bf9-8eeb-db486a0f9440" providerId="ADAL" clId="{DD22962B-5ACF-1144-BBEF-D63FE04529BF}" dt="2021-10-04T03:05:34.746" v="2994" actId="1076"/>
          <ac:spMkLst>
            <pc:docMk/>
            <pc:sldMk cId="3332593982" sldId="271"/>
            <ac:spMk id="15" creationId="{C5908A43-46A6-4140-818C-E71548B6B34A}"/>
          </ac:spMkLst>
        </pc:spChg>
        <pc:spChg chg="add mod">
          <ac:chgData name="Nuno Guedelha" userId="29104595-6a0a-4bf9-8eeb-db486a0f9440" providerId="ADAL" clId="{DD22962B-5ACF-1144-BBEF-D63FE04529BF}" dt="2021-10-04T03:05:34.746" v="2994" actId="1076"/>
          <ac:spMkLst>
            <pc:docMk/>
            <pc:sldMk cId="3332593982" sldId="271"/>
            <ac:spMk id="16" creationId="{480F07A5-E905-F247-9CE2-A1DE0D10DC0A}"/>
          </ac:spMkLst>
        </pc:spChg>
        <pc:spChg chg="add mod">
          <ac:chgData name="Nuno Guedelha" userId="29104595-6a0a-4bf9-8eeb-db486a0f9440" providerId="ADAL" clId="{DD22962B-5ACF-1144-BBEF-D63FE04529BF}" dt="2021-10-04T03:05:34.746" v="2994" actId="1076"/>
          <ac:spMkLst>
            <pc:docMk/>
            <pc:sldMk cId="3332593982" sldId="271"/>
            <ac:spMk id="17" creationId="{84F2F65F-948D-CE4B-8C05-D44B433DCD63}"/>
          </ac:spMkLst>
        </pc:spChg>
        <pc:spChg chg="add mod">
          <ac:chgData name="Nuno Guedelha" userId="29104595-6a0a-4bf9-8eeb-db486a0f9440" providerId="ADAL" clId="{DD22962B-5ACF-1144-BBEF-D63FE04529BF}" dt="2021-10-04T03:05:34.746" v="2994" actId="1076"/>
          <ac:spMkLst>
            <pc:docMk/>
            <pc:sldMk cId="3332593982" sldId="271"/>
            <ac:spMk id="18" creationId="{BFC0368B-66A4-A04B-BDB5-D97703159659}"/>
          </ac:spMkLst>
        </pc:spChg>
        <pc:spChg chg="add mod">
          <ac:chgData name="Nuno Guedelha" userId="29104595-6a0a-4bf9-8eeb-db486a0f9440" providerId="ADAL" clId="{DD22962B-5ACF-1144-BBEF-D63FE04529BF}" dt="2021-10-04T03:12:20.230" v="3155" actId="1582"/>
          <ac:spMkLst>
            <pc:docMk/>
            <pc:sldMk cId="3332593982" sldId="271"/>
            <ac:spMk id="19" creationId="{8CA260CC-7387-2F43-88A7-A8918DFE0281}"/>
          </ac:spMkLst>
        </pc:spChg>
        <pc:spChg chg="add mod">
          <ac:chgData name="Nuno Guedelha" userId="29104595-6a0a-4bf9-8eeb-db486a0f9440" providerId="ADAL" clId="{DD22962B-5ACF-1144-BBEF-D63FE04529BF}" dt="2021-10-04T03:13:20.775" v="3165" actId="1035"/>
          <ac:spMkLst>
            <pc:docMk/>
            <pc:sldMk cId="3332593982" sldId="271"/>
            <ac:spMk id="20" creationId="{7D6DA1CD-0FA5-3E43-B118-1FDF60E9CC7B}"/>
          </ac:spMkLst>
        </pc:spChg>
        <pc:spChg chg="add mod">
          <ac:chgData name="Nuno Guedelha" userId="29104595-6a0a-4bf9-8eeb-db486a0f9440" providerId="ADAL" clId="{DD22962B-5ACF-1144-BBEF-D63FE04529BF}" dt="2021-10-04T03:12:55.273" v="3161" actId="1076"/>
          <ac:spMkLst>
            <pc:docMk/>
            <pc:sldMk cId="3332593982" sldId="271"/>
            <ac:spMk id="21" creationId="{56E7D14D-A0D7-D240-BCDF-E9F310EC7B05}"/>
          </ac:spMkLst>
        </pc:spChg>
        <pc:spChg chg="add">
          <ac:chgData name="Nuno Guedelha" userId="29104595-6a0a-4bf9-8eeb-db486a0f9440" providerId="ADAL" clId="{DD22962B-5ACF-1144-BBEF-D63FE04529BF}" dt="2021-10-04T04:01:55.511" v="3289" actId="11529"/>
          <ac:spMkLst>
            <pc:docMk/>
            <pc:sldMk cId="3332593982" sldId="271"/>
            <ac:spMk id="22" creationId="{7995BF70-1F41-EA45-9A83-7006885D86CE}"/>
          </ac:spMkLst>
        </pc:spChg>
        <pc:spChg chg="add mod">
          <ac:chgData name="Nuno Guedelha" userId="29104595-6a0a-4bf9-8eeb-db486a0f9440" providerId="ADAL" clId="{DD22962B-5ACF-1144-BBEF-D63FE04529BF}" dt="2021-10-04T04:02:02.486" v="3291" actId="1076"/>
          <ac:spMkLst>
            <pc:docMk/>
            <pc:sldMk cId="3332593982" sldId="271"/>
            <ac:spMk id="23" creationId="{8AD5EFA9-F7BD-EF42-AB5F-5713AF40C21D}"/>
          </ac:spMkLst>
        </pc:spChg>
        <pc:spChg chg="add mod">
          <ac:chgData name="Nuno Guedelha" userId="29104595-6a0a-4bf9-8eeb-db486a0f9440" providerId="ADAL" clId="{DD22962B-5ACF-1144-BBEF-D63FE04529BF}" dt="2021-10-04T04:02:12.150" v="3293" actId="1076"/>
          <ac:spMkLst>
            <pc:docMk/>
            <pc:sldMk cId="3332593982" sldId="271"/>
            <ac:spMk id="24" creationId="{A5BEFA70-1B80-E94A-BE05-C683663FC7CA}"/>
          </ac:spMkLst>
        </pc:spChg>
        <pc:spChg chg="add mod">
          <ac:chgData name="Nuno Guedelha" userId="29104595-6a0a-4bf9-8eeb-db486a0f9440" providerId="ADAL" clId="{DD22962B-5ACF-1144-BBEF-D63FE04529BF}" dt="2021-10-04T04:02:25.729" v="3295" actId="1076"/>
          <ac:spMkLst>
            <pc:docMk/>
            <pc:sldMk cId="3332593982" sldId="271"/>
            <ac:spMk id="25" creationId="{5D1A0266-DEA9-6942-B302-A25FFEFD4DB4}"/>
          </ac:spMkLst>
        </pc:spChg>
        <pc:spChg chg="add mod">
          <ac:chgData name="Nuno Guedelha" userId="29104595-6a0a-4bf9-8eeb-db486a0f9440" providerId="ADAL" clId="{DD22962B-5ACF-1144-BBEF-D63FE04529BF}" dt="2021-10-04T04:02:25.729" v="3295" actId="1076"/>
          <ac:spMkLst>
            <pc:docMk/>
            <pc:sldMk cId="3332593982" sldId="271"/>
            <ac:spMk id="26" creationId="{4763CA9B-2733-354E-8605-402466C04C0F}"/>
          </ac:spMkLst>
        </pc:spChg>
        <pc:spChg chg="add mod">
          <ac:chgData name="Nuno Guedelha" userId="29104595-6a0a-4bf9-8eeb-db486a0f9440" providerId="ADAL" clId="{DD22962B-5ACF-1144-BBEF-D63FE04529BF}" dt="2021-10-04T04:02:25.729" v="3295" actId="1076"/>
          <ac:spMkLst>
            <pc:docMk/>
            <pc:sldMk cId="3332593982" sldId="271"/>
            <ac:spMk id="27" creationId="{307315D9-6EA6-7840-9A5F-FC7D5D76A3C0}"/>
          </ac:spMkLst>
        </pc:spChg>
        <pc:spChg chg="add mod">
          <ac:chgData name="Nuno Guedelha" userId="29104595-6a0a-4bf9-8eeb-db486a0f9440" providerId="ADAL" clId="{DD22962B-5ACF-1144-BBEF-D63FE04529BF}" dt="2021-10-04T04:02:36.573" v="3297" actId="1076"/>
          <ac:spMkLst>
            <pc:docMk/>
            <pc:sldMk cId="3332593982" sldId="271"/>
            <ac:spMk id="28" creationId="{A6E91808-F035-334F-AD40-F11C2C3A4327}"/>
          </ac:spMkLst>
        </pc:spChg>
        <pc:spChg chg="add mod">
          <ac:chgData name="Nuno Guedelha" userId="29104595-6a0a-4bf9-8eeb-db486a0f9440" providerId="ADAL" clId="{DD22962B-5ACF-1144-BBEF-D63FE04529BF}" dt="2021-10-04T04:02:36.573" v="3297" actId="1076"/>
          <ac:spMkLst>
            <pc:docMk/>
            <pc:sldMk cId="3332593982" sldId="271"/>
            <ac:spMk id="29" creationId="{81CCB2A6-4B91-3349-A03B-4315AE2CF6EC}"/>
          </ac:spMkLst>
        </pc:spChg>
        <pc:spChg chg="add del mod">
          <ac:chgData name="Nuno Guedelha" userId="29104595-6a0a-4bf9-8eeb-db486a0f9440" providerId="ADAL" clId="{DD22962B-5ACF-1144-BBEF-D63FE04529BF}" dt="2021-10-04T04:03:01.472" v="3299" actId="478"/>
          <ac:spMkLst>
            <pc:docMk/>
            <pc:sldMk cId="3332593982" sldId="271"/>
            <ac:spMk id="30" creationId="{A03DAC66-8758-284F-8B8F-037B1E10AE47}"/>
          </ac:spMkLst>
        </pc:spChg>
        <pc:spChg chg="add mod">
          <ac:chgData name="Nuno Guedelha" userId="29104595-6a0a-4bf9-8eeb-db486a0f9440" providerId="ADAL" clId="{DD22962B-5ACF-1144-BBEF-D63FE04529BF}" dt="2021-10-04T04:32:10.999" v="3522" actId="14100"/>
          <ac:spMkLst>
            <pc:docMk/>
            <pc:sldMk cId="3332593982" sldId="271"/>
            <ac:spMk id="33" creationId="{8F8E1857-FD0F-D24A-9B89-98656CFA07C0}"/>
          </ac:spMkLst>
        </pc:spChg>
        <pc:spChg chg="add mod">
          <ac:chgData name="Nuno Guedelha" userId="29104595-6a0a-4bf9-8eeb-db486a0f9440" providerId="ADAL" clId="{DD22962B-5ACF-1144-BBEF-D63FE04529BF}" dt="2021-10-04T04:32:03.731" v="3521" actId="14100"/>
          <ac:spMkLst>
            <pc:docMk/>
            <pc:sldMk cId="3332593982" sldId="271"/>
            <ac:spMk id="34" creationId="{71099DCE-073D-454E-9600-EF0BF1084718}"/>
          </ac:spMkLst>
        </pc:spChg>
        <pc:spChg chg="add del mod">
          <ac:chgData name="Nuno Guedelha" userId="29104595-6a0a-4bf9-8eeb-db486a0f9440" providerId="ADAL" clId="{DD22962B-5ACF-1144-BBEF-D63FE04529BF}" dt="2021-10-04T04:32:51.363" v="3524" actId="478"/>
          <ac:spMkLst>
            <pc:docMk/>
            <pc:sldMk cId="3332593982" sldId="271"/>
            <ac:spMk id="35" creationId="{645E4D9F-3C9D-024D-BEC4-F976D5AC6E04}"/>
          </ac:spMkLst>
        </pc:spChg>
        <pc:spChg chg="add mod">
          <ac:chgData name="Nuno Guedelha" userId="29104595-6a0a-4bf9-8eeb-db486a0f9440" providerId="ADAL" clId="{DD22962B-5ACF-1144-BBEF-D63FE04529BF}" dt="2021-10-04T04:33:41.533" v="3534" actId="207"/>
          <ac:spMkLst>
            <pc:docMk/>
            <pc:sldMk cId="3332593982" sldId="271"/>
            <ac:spMk id="36" creationId="{CC4089EB-9400-B94E-846F-6D2199A74DB2}"/>
          </ac:spMkLst>
        </pc:spChg>
        <pc:spChg chg="add mod">
          <ac:chgData name="Nuno Guedelha" userId="29104595-6a0a-4bf9-8eeb-db486a0f9440" providerId="ADAL" clId="{DD22962B-5ACF-1144-BBEF-D63FE04529BF}" dt="2021-10-04T04:34:44.931" v="3559" actId="14100"/>
          <ac:spMkLst>
            <pc:docMk/>
            <pc:sldMk cId="3332593982" sldId="271"/>
            <ac:spMk id="37" creationId="{9DDC6DCD-A5E4-344C-B725-F8AC4AA720DF}"/>
          </ac:spMkLst>
        </pc:spChg>
        <pc:picChg chg="add del mod">
          <ac:chgData name="Nuno Guedelha" userId="29104595-6a0a-4bf9-8eeb-db486a0f9440" providerId="ADAL" clId="{DD22962B-5ACF-1144-BBEF-D63FE04529BF}" dt="2021-10-04T03:03:08.890" v="2977"/>
          <ac:picMkLst>
            <pc:docMk/>
            <pc:sldMk cId="3332593982" sldId="271"/>
            <ac:picMk id="10" creationId="{81C109FE-467E-064B-B1B2-1A31CFB147B8}"/>
          </ac:picMkLst>
        </pc:picChg>
        <pc:picChg chg="add del mod">
          <ac:chgData name="Nuno Guedelha" userId="29104595-6a0a-4bf9-8eeb-db486a0f9440" providerId="ADAL" clId="{DD22962B-5ACF-1144-BBEF-D63FE04529BF}" dt="2021-10-04T03:04:58.088" v="2988" actId="478"/>
          <ac:picMkLst>
            <pc:docMk/>
            <pc:sldMk cId="3332593982" sldId="271"/>
            <ac:picMk id="11" creationId="{D4F16349-46F7-2341-9772-AA9AF8AEE766}"/>
          </ac:picMkLst>
        </pc:picChg>
        <pc:picChg chg="add mod">
          <ac:chgData name="Nuno Guedelha" userId="29104595-6a0a-4bf9-8eeb-db486a0f9440" providerId="ADAL" clId="{DD22962B-5ACF-1144-BBEF-D63FE04529BF}" dt="2021-10-04T03:05:15.780" v="2992" actId="1076"/>
          <ac:picMkLst>
            <pc:docMk/>
            <pc:sldMk cId="3332593982" sldId="271"/>
            <ac:picMk id="12" creationId="{1C0CA32F-0B7E-4344-AE8B-5EE0EC2A7133}"/>
          </ac:picMkLst>
        </pc:picChg>
        <pc:picChg chg="add mod">
          <ac:chgData name="Nuno Guedelha" userId="29104595-6a0a-4bf9-8eeb-db486a0f9440" providerId="ADAL" clId="{DD22962B-5ACF-1144-BBEF-D63FE04529BF}" dt="2021-10-04T04:26:48.114" v="3456" actId="1076"/>
          <ac:picMkLst>
            <pc:docMk/>
            <pc:sldMk cId="3332593982" sldId="271"/>
            <ac:picMk id="31" creationId="{BB678E25-4B0E-3441-BE8C-A96A87B7AACE}"/>
          </ac:picMkLst>
        </pc:picChg>
        <pc:picChg chg="add mod">
          <ac:chgData name="Nuno Guedelha" userId="29104595-6a0a-4bf9-8eeb-db486a0f9440" providerId="ADAL" clId="{DD22962B-5ACF-1144-BBEF-D63FE04529BF}" dt="2021-10-04T04:27:31.573" v="3460" actId="1076"/>
          <ac:picMkLst>
            <pc:docMk/>
            <pc:sldMk cId="3332593982" sldId="271"/>
            <ac:picMk id="32" creationId="{D12455A4-3305-0945-9605-E4521652FCC7}"/>
          </ac:picMkLst>
        </pc:picChg>
      </pc:sldChg>
      <pc:sldChg chg="addSp delSp modSp new mod modClrScheme chgLayout modNotesTx">
        <pc:chgData name="Nuno Guedelha" userId="29104595-6a0a-4bf9-8eeb-db486a0f9440" providerId="ADAL" clId="{DD22962B-5ACF-1144-BBEF-D63FE04529BF}" dt="2021-10-04T08:35:35.150" v="4215" actId="20577"/>
        <pc:sldMkLst>
          <pc:docMk/>
          <pc:sldMk cId="4096107794" sldId="272"/>
        </pc:sldMkLst>
        <pc:spChg chg="mod ord">
          <ac:chgData name="Nuno Guedelha" userId="29104595-6a0a-4bf9-8eeb-db486a0f9440" providerId="ADAL" clId="{DD22962B-5ACF-1144-BBEF-D63FE04529BF}" dt="2021-10-04T05:33:27.565" v="3598" actId="700"/>
          <ac:spMkLst>
            <pc:docMk/>
            <pc:sldMk cId="4096107794" sldId="272"/>
            <ac:spMk id="2" creationId="{1F521F15-4D19-AA42-994B-30133B79C651}"/>
          </ac:spMkLst>
        </pc:spChg>
        <pc:spChg chg="del mod ord">
          <ac:chgData name="Nuno Guedelha" userId="29104595-6a0a-4bf9-8eeb-db486a0f9440" providerId="ADAL" clId="{DD22962B-5ACF-1144-BBEF-D63FE04529BF}" dt="2021-10-04T05:33:27.565" v="3598" actId="700"/>
          <ac:spMkLst>
            <pc:docMk/>
            <pc:sldMk cId="4096107794" sldId="272"/>
            <ac:spMk id="3" creationId="{8F6F656F-5CDF-A342-A97F-53F30E9617E9}"/>
          </ac:spMkLst>
        </pc:spChg>
        <pc:spChg chg="mod ord">
          <ac:chgData name="Nuno Guedelha" userId="29104595-6a0a-4bf9-8eeb-db486a0f9440" providerId="ADAL" clId="{DD22962B-5ACF-1144-BBEF-D63FE04529BF}" dt="2021-10-04T05:33:27.565" v="3598" actId="700"/>
          <ac:spMkLst>
            <pc:docMk/>
            <pc:sldMk cId="4096107794" sldId="272"/>
            <ac:spMk id="4" creationId="{BEDC8B1B-A6BA-B346-81E6-A07F62A3D72D}"/>
          </ac:spMkLst>
        </pc:spChg>
        <pc:spChg chg="mod ord">
          <ac:chgData name="Nuno Guedelha" userId="29104595-6a0a-4bf9-8eeb-db486a0f9440" providerId="ADAL" clId="{DD22962B-5ACF-1144-BBEF-D63FE04529BF}" dt="2021-10-04T05:33:27.565" v="3598" actId="700"/>
          <ac:spMkLst>
            <pc:docMk/>
            <pc:sldMk cId="4096107794" sldId="272"/>
            <ac:spMk id="5" creationId="{833B0FA5-468D-F740-BE7E-DD1E30D10A1D}"/>
          </ac:spMkLst>
        </pc:spChg>
        <pc:spChg chg="mod ord">
          <ac:chgData name="Nuno Guedelha" userId="29104595-6a0a-4bf9-8eeb-db486a0f9440" providerId="ADAL" clId="{DD22962B-5ACF-1144-BBEF-D63FE04529BF}" dt="2021-10-04T05:33:27.565" v="3598" actId="700"/>
          <ac:spMkLst>
            <pc:docMk/>
            <pc:sldMk cId="4096107794" sldId="272"/>
            <ac:spMk id="6" creationId="{E80104A9-0F89-9147-9D67-E42732320C82}"/>
          </ac:spMkLst>
        </pc:spChg>
        <pc:spChg chg="add mod ord">
          <ac:chgData name="Nuno Guedelha" userId="29104595-6a0a-4bf9-8eeb-db486a0f9440" providerId="ADAL" clId="{DD22962B-5ACF-1144-BBEF-D63FE04529BF}" dt="2021-10-04T05:33:27.565" v="3598" actId="700"/>
          <ac:spMkLst>
            <pc:docMk/>
            <pc:sldMk cId="4096107794" sldId="272"/>
            <ac:spMk id="7" creationId="{2CB26A11-D28F-5E4A-B45D-9E0355635123}"/>
          </ac:spMkLst>
        </pc:spChg>
        <pc:spChg chg="add mod ord">
          <ac:chgData name="Nuno Guedelha" userId="29104595-6a0a-4bf9-8eeb-db486a0f9440" providerId="ADAL" clId="{DD22962B-5ACF-1144-BBEF-D63FE04529BF}" dt="2021-10-04T08:35:35.150" v="4215" actId="20577"/>
          <ac:spMkLst>
            <pc:docMk/>
            <pc:sldMk cId="4096107794" sldId="272"/>
            <ac:spMk id="8" creationId="{95E0D6F4-6B25-164B-A315-80FB1DCCA45A}"/>
          </ac:spMkLst>
        </pc:spChg>
      </pc:sldChg>
      <pc:sldChg chg="modSp new add del mod">
        <pc:chgData name="Nuno Guedelha" userId="29104595-6a0a-4bf9-8eeb-db486a0f9440" providerId="ADAL" clId="{DD22962B-5ACF-1144-BBEF-D63FE04529BF}" dt="2021-10-04T07:45:56.802" v="4198" actId="20577"/>
        <pc:sldMkLst>
          <pc:docMk/>
          <pc:sldMk cId="12221661" sldId="273"/>
        </pc:sldMkLst>
        <pc:spChg chg="mod">
          <ac:chgData name="Nuno Guedelha" userId="29104595-6a0a-4bf9-8eeb-db486a0f9440" providerId="ADAL" clId="{DD22962B-5ACF-1144-BBEF-D63FE04529BF}" dt="2021-10-04T07:45:56.802" v="4198" actId="20577"/>
          <ac:spMkLst>
            <pc:docMk/>
            <pc:sldMk cId="12221661" sldId="273"/>
            <ac:spMk id="6" creationId="{3788630B-30D9-DE49-AF09-4F077BA002F2}"/>
          </ac:spMkLst>
        </pc:spChg>
      </pc:sldChg>
      <pc:sldChg chg="addSp modSp add mod">
        <pc:chgData name="Nuno Guedelha" userId="29104595-6a0a-4bf9-8eeb-db486a0f9440" providerId="ADAL" clId="{DD22962B-5ACF-1144-BBEF-D63FE04529BF}" dt="2021-10-05T03:06:43.814" v="5901" actId="1582"/>
        <pc:sldMkLst>
          <pc:docMk/>
          <pc:sldMk cId="1316160379" sldId="274"/>
        </pc:sldMkLst>
        <pc:spChg chg="add mod">
          <ac:chgData name="Nuno Guedelha" userId="29104595-6a0a-4bf9-8eeb-db486a0f9440" providerId="ADAL" clId="{DD22962B-5ACF-1144-BBEF-D63FE04529BF}" dt="2021-10-05T03:06:43.814" v="5901" actId="1582"/>
          <ac:spMkLst>
            <pc:docMk/>
            <pc:sldMk cId="1316160379" sldId="274"/>
            <ac:spMk id="3" creationId="{AAEA2A5B-CBC5-8648-93E7-EFEBFF48C7B5}"/>
          </ac:spMkLst>
        </pc:spChg>
        <pc:graphicFrameChg chg="modGraphic">
          <ac:chgData name="Nuno Guedelha" userId="29104595-6a0a-4bf9-8eeb-db486a0f9440" providerId="ADAL" clId="{DD22962B-5ACF-1144-BBEF-D63FE04529BF}" dt="2021-10-05T03:05:40.671" v="5894" actId="20577"/>
          <ac:graphicFrameMkLst>
            <pc:docMk/>
            <pc:sldMk cId="1316160379" sldId="274"/>
            <ac:graphicFrameMk id="7" creationId="{E4E1D541-CCA3-0545-96CD-E9B049BBE683}"/>
          </ac:graphicFrameMkLst>
        </pc:graphicFrameChg>
      </pc:sldChg>
      <pc:sldChg chg="add del">
        <pc:chgData name="Nuno Guedelha" userId="29104595-6a0a-4bf9-8eeb-db486a0f9440" providerId="ADAL" clId="{DD22962B-5ACF-1144-BBEF-D63FE04529BF}" dt="2021-10-05T02:54:15.595" v="5552" actId="2696"/>
        <pc:sldMkLst>
          <pc:docMk/>
          <pc:sldMk cId="3429234305" sldId="274"/>
        </pc:sldMkLst>
      </pc:sldChg>
      <pc:sldMasterChg chg="addSldLayout modSldLayout sldLayoutOrd">
        <pc:chgData name="Nuno Guedelha" userId="29104595-6a0a-4bf9-8eeb-db486a0f9440" providerId="ADAL" clId="{DD22962B-5ACF-1144-BBEF-D63FE04529BF}" dt="2021-10-04T03:04:27.796" v="2984" actId="14100"/>
        <pc:sldMasterMkLst>
          <pc:docMk/>
          <pc:sldMasterMk cId="773777371" sldId="2147483648"/>
        </pc:sldMasterMkLst>
        <pc:sldLayoutChg chg="ord">
          <pc:chgData name="Nuno Guedelha" userId="29104595-6a0a-4bf9-8eeb-db486a0f9440" providerId="ADAL" clId="{DD22962B-5ACF-1144-BBEF-D63FE04529BF}" dt="2021-10-03T03:10:26.382" v="18" actId="20578"/>
          <pc:sldLayoutMkLst>
            <pc:docMk/>
            <pc:sldMasterMk cId="773777371" sldId="2147483648"/>
            <pc:sldLayoutMk cId="1934480744" sldId="2147483649"/>
          </pc:sldLayoutMkLst>
        </pc:sldLayoutChg>
        <pc:sldLayoutChg chg="modSp mod">
          <pc:chgData name="Nuno Guedelha" userId="29104595-6a0a-4bf9-8eeb-db486a0f9440" providerId="ADAL" clId="{DD22962B-5ACF-1144-BBEF-D63FE04529BF}" dt="2021-10-03T04:44:38.910" v="1034" actId="14100"/>
          <pc:sldLayoutMkLst>
            <pc:docMk/>
            <pc:sldMasterMk cId="773777371" sldId="2147483648"/>
            <pc:sldLayoutMk cId="979559569" sldId="2147483650"/>
          </pc:sldLayoutMkLst>
          <pc:spChg chg="mod">
            <ac:chgData name="Nuno Guedelha" userId="29104595-6a0a-4bf9-8eeb-db486a0f9440" providerId="ADAL" clId="{DD22962B-5ACF-1144-BBEF-D63FE04529BF}" dt="2021-10-03T03:33:26.468" v="120" actId="2711"/>
            <ac:spMkLst>
              <pc:docMk/>
              <pc:sldMasterMk cId="773777371" sldId="2147483648"/>
              <pc:sldLayoutMk cId="979559569" sldId="2147483650"/>
              <ac:spMk id="2" creationId="{C33B602A-EDAD-AB40-99C4-20569D3D2B78}"/>
            </ac:spMkLst>
          </pc:spChg>
          <pc:spChg chg="mod">
            <ac:chgData name="Nuno Guedelha" userId="29104595-6a0a-4bf9-8eeb-db486a0f9440" providerId="ADAL" clId="{DD22962B-5ACF-1144-BBEF-D63FE04529BF}" dt="2021-10-03T04:44:38.910" v="1034" actId="14100"/>
            <ac:spMkLst>
              <pc:docMk/>
              <pc:sldMasterMk cId="773777371" sldId="2147483648"/>
              <pc:sldLayoutMk cId="979559569" sldId="2147483650"/>
              <ac:spMk id="3" creationId="{11C26F31-65DF-A549-B269-C8383AA714C8}"/>
            </ac:spMkLst>
          </pc:spChg>
        </pc:sldLayoutChg>
        <pc:sldLayoutChg chg="addSp delSp modSp mod">
          <pc:chgData name="Nuno Guedelha" userId="29104595-6a0a-4bf9-8eeb-db486a0f9440" providerId="ADAL" clId="{DD22962B-5ACF-1144-BBEF-D63FE04529BF}" dt="2021-10-03T04:44:55.529" v="1036"/>
          <pc:sldLayoutMkLst>
            <pc:docMk/>
            <pc:sldMasterMk cId="773777371" sldId="2147483648"/>
            <pc:sldLayoutMk cId="2738262096" sldId="2147483652"/>
          </pc:sldLayoutMkLst>
          <pc:spChg chg="del">
            <ac:chgData name="Nuno Guedelha" userId="29104595-6a0a-4bf9-8eeb-db486a0f9440" providerId="ADAL" clId="{DD22962B-5ACF-1144-BBEF-D63FE04529BF}" dt="2021-10-03T04:44:16.858" v="1031" actId="478"/>
            <ac:spMkLst>
              <pc:docMk/>
              <pc:sldMasterMk cId="773777371" sldId="2147483648"/>
              <pc:sldLayoutMk cId="2738262096" sldId="2147483652"/>
              <ac:spMk id="2" creationId="{AB812B47-4C6C-6940-8882-AC0C3693EA89}"/>
            </ac:spMkLst>
          </pc:spChg>
          <pc:spChg chg="mod">
            <ac:chgData name="Nuno Guedelha" userId="29104595-6a0a-4bf9-8eeb-db486a0f9440" providerId="ADAL" clId="{DD22962B-5ACF-1144-BBEF-D63FE04529BF}" dt="2021-10-03T04:44:27.706" v="1033" actId="14100"/>
            <ac:spMkLst>
              <pc:docMk/>
              <pc:sldMasterMk cId="773777371" sldId="2147483648"/>
              <pc:sldLayoutMk cId="2738262096" sldId="2147483652"/>
              <ac:spMk id="3" creationId="{4800C13C-7631-5D46-B054-50FF772F7C8F}"/>
            </ac:spMkLst>
          </pc:spChg>
          <pc:spChg chg="mod">
            <ac:chgData name="Nuno Guedelha" userId="29104595-6a0a-4bf9-8eeb-db486a0f9440" providerId="ADAL" clId="{DD22962B-5ACF-1144-BBEF-D63FE04529BF}" dt="2021-10-03T04:44:27.706" v="1033" actId="14100"/>
            <ac:spMkLst>
              <pc:docMk/>
              <pc:sldMasterMk cId="773777371" sldId="2147483648"/>
              <pc:sldLayoutMk cId="2738262096" sldId="2147483652"/>
              <ac:spMk id="4" creationId="{B6340CCB-8DE3-AE42-800A-712543758ABF}"/>
            </ac:spMkLst>
          </pc:spChg>
          <pc:spChg chg="del">
            <ac:chgData name="Nuno Guedelha" userId="29104595-6a0a-4bf9-8eeb-db486a0f9440" providerId="ADAL" clId="{DD22962B-5ACF-1144-BBEF-D63FE04529BF}" dt="2021-10-03T04:44:55.006" v="1035" actId="478"/>
            <ac:spMkLst>
              <pc:docMk/>
              <pc:sldMasterMk cId="773777371" sldId="2147483648"/>
              <pc:sldLayoutMk cId="2738262096" sldId="2147483652"/>
              <ac:spMk id="5" creationId="{D2E0CBF2-5C01-BC46-81AE-C8BE0FAD85A7}"/>
            </ac:spMkLst>
          </pc:spChg>
          <pc:spChg chg="add mod">
            <ac:chgData name="Nuno Guedelha" userId="29104595-6a0a-4bf9-8eeb-db486a0f9440" providerId="ADAL" clId="{DD22962B-5ACF-1144-BBEF-D63FE04529BF}" dt="2021-10-03T04:44:17.414" v="1032"/>
            <ac:spMkLst>
              <pc:docMk/>
              <pc:sldMasterMk cId="773777371" sldId="2147483648"/>
              <pc:sldLayoutMk cId="2738262096" sldId="2147483652"/>
              <ac:spMk id="8" creationId="{6D6BA68A-8575-3E47-A73B-7AAE634F6897}"/>
            </ac:spMkLst>
          </pc:spChg>
          <pc:spChg chg="add mod">
            <ac:chgData name="Nuno Guedelha" userId="29104595-6a0a-4bf9-8eeb-db486a0f9440" providerId="ADAL" clId="{DD22962B-5ACF-1144-BBEF-D63FE04529BF}" dt="2021-10-03T04:44:55.529" v="1036"/>
            <ac:spMkLst>
              <pc:docMk/>
              <pc:sldMasterMk cId="773777371" sldId="2147483648"/>
              <pc:sldLayoutMk cId="2738262096" sldId="2147483652"/>
              <ac:spMk id="9" creationId="{D1FCD821-EDAB-E849-B130-EEE160219340}"/>
            </ac:spMkLst>
          </pc:spChg>
          <pc:picChg chg="add mod">
            <ac:chgData name="Nuno Guedelha" userId="29104595-6a0a-4bf9-8eeb-db486a0f9440" providerId="ADAL" clId="{DD22962B-5ACF-1144-BBEF-D63FE04529BF}" dt="2021-10-03T04:44:55.529" v="1036"/>
            <ac:picMkLst>
              <pc:docMk/>
              <pc:sldMasterMk cId="773777371" sldId="2147483648"/>
              <pc:sldLayoutMk cId="2738262096" sldId="2147483652"/>
              <ac:picMk id="10" creationId="{FC42560E-86BE-C04A-B8C2-56146FEE65E5}"/>
            </ac:picMkLst>
          </pc:picChg>
        </pc:sldLayoutChg>
        <pc:sldLayoutChg chg="addSp delSp modSp mod">
          <pc:chgData name="Nuno Guedelha" userId="29104595-6a0a-4bf9-8eeb-db486a0f9440" providerId="ADAL" clId="{DD22962B-5ACF-1144-BBEF-D63FE04529BF}" dt="2021-10-04T03:04:13.027" v="2982" actId="14100"/>
          <pc:sldLayoutMkLst>
            <pc:docMk/>
            <pc:sldMasterMk cId="773777371" sldId="2147483648"/>
            <pc:sldLayoutMk cId="19747776" sldId="2147483657"/>
          </pc:sldLayoutMkLst>
          <pc:spChg chg="del">
            <ac:chgData name="Nuno Guedelha" userId="29104595-6a0a-4bf9-8eeb-db486a0f9440" providerId="ADAL" clId="{DD22962B-5ACF-1144-BBEF-D63FE04529BF}" dt="2021-10-04T02:58:21.079" v="2950" actId="478"/>
            <ac:spMkLst>
              <pc:docMk/>
              <pc:sldMasterMk cId="773777371" sldId="2147483648"/>
              <pc:sldLayoutMk cId="19747776" sldId="2147483657"/>
              <ac:spMk id="2" creationId="{A2D57F6B-5D0D-6247-8B5C-585B4A3B77AC}"/>
            </ac:spMkLst>
          </pc:spChg>
          <pc:spChg chg="mod">
            <ac:chgData name="Nuno Guedelha" userId="29104595-6a0a-4bf9-8eeb-db486a0f9440" providerId="ADAL" clId="{DD22962B-5ACF-1144-BBEF-D63FE04529BF}" dt="2021-10-04T03:04:08.998" v="2981" actId="14100"/>
            <ac:spMkLst>
              <pc:docMk/>
              <pc:sldMasterMk cId="773777371" sldId="2147483648"/>
              <pc:sldLayoutMk cId="19747776" sldId="2147483657"/>
              <ac:spMk id="3" creationId="{AA5E0161-0DDE-7548-8797-EFAE0325BC7C}"/>
            </ac:spMkLst>
          </pc:spChg>
          <pc:spChg chg="del mod">
            <ac:chgData name="Nuno Guedelha" userId="29104595-6a0a-4bf9-8eeb-db486a0f9440" providerId="ADAL" clId="{DD22962B-5ACF-1144-BBEF-D63FE04529BF}" dt="2021-10-04T03:01:06.508" v="2964" actId="21"/>
            <ac:spMkLst>
              <pc:docMk/>
              <pc:sldMasterMk cId="773777371" sldId="2147483648"/>
              <pc:sldLayoutMk cId="19747776" sldId="2147483657"/>
              <ac:spMk id="4" creationId="{A6BCBABD-0154-0B4F-86CE-416CB41F0E6C}"/>
            </ac:spMkLst>
          </pc:spChg>
          <pc:spChg chg="del">
            <ac:chgData name="Nuno Guedelha" userId="29104595-6a0a-4bf9-8eeb-db486a0f9440" providerId="ADAL" clId="{DD22962B-5ACF-1144-BBEF-D63FE04529BF}" dt="2021-10-04T02:58:30.727" v="2952" actId="478"/>
            <ac:spMkLst>
              <pc:docMk/>
              <pc:sldMasterMk cId="773777371" sldId="2147483648"/>
              <pc:sldLayoutMk cId="19747776" sldId="2147483657"/>
              <ac:spMk id="5" creationId="{CBD22F07-44AA-A848-A599-0FB89A9A8CAD}"/>
            </ac:spMkLst>
          </pc:spChg>
          <pc:spChg chg="add mod">
            <ac:chgData name="Nuno Guedelha" userId="29104595-6a0a-4bf9-8eeb-db486a0f9440" providerId="ADAL" clId="{DD22962B-5ACF-1144-BBEF-D63FE04529BF}" dt="2021-10-04T02:58:32.568" v="2953"/>
            <ac:spMkLst>
              <pc:docMk/>
              <pc:sldMasterMk cId="773777371" sldId="2147483648"/>
              <pc:sldLayoutMk cId="19747776" sldId="2147483657"/>
              <ac:spMk id="8" creationId="{88D61180-27F8-414B-AB6F-54B0B711F32F}"/>
            </ac:spMkLst>
          </pc:spChg>
          <pc:spChg chg="add mod">
            <ac:chgData name="Nuno Guedelha" userId="29104595-6a0a-4bf9-8eeb-db486a0f9440" providerId="ADAL" clId="{DD22962B-5ACF-1144-BBEF-D63FE04529BF}" dt="2021-10-04T02:58:54.246" v="2954"/>
            <ac:spMkLst>
              <pc:docMk/>
              <pc:sldMasterMk cId="773777371" sldId="2147483648"/>
              <pc:sldLayoutMk cId="19747776" sldId="2147483657"/>
              <ac:spMk id="10" creationId="{FF00120D-786C-0A43-B912-3373B037DE56}"/>
            </ac:spMkLst>
          </pc:spChg>
          <pc:spChg chg="add mod">
            <ac:chgData name="Nuno Guedelha" userId="29104595-6a0a-4bf9-8eeb-db486a0f9440" providerId="ADAL" clId="{DD22962B-5ACF-1144-BBEF-D63FE04529BF}" dt="2021-10-04T03:04:13.027" v="2982" actId="14100"/>
            <ac:spMkLst>
              <pc:docMk/>
              <pc:sldMasterMk cId="773777371" sldId="2147483648"/>
              <pc:sldLayoutMk cId="19747776" sldId="2147483657"/>
              <ac:spMk id="11" creationId="{6648BAA9-A766-F94B-AABF-912EB3A93551}"/>
            </ac:spMkLst>
          </pc:spChg>
          <pc:picChg chg="add mod">
            <ac:chgData name="Nuno Guedelha" userId="29104595-6a0a-4bf9-8eeb-db486a0f9440" providerId="ADAL" clId="{DD22962B-5ACF-1144-BBEF-D63FE04529BF}" dt="2021-10-04T02:58:32.568" v="2953"/>
            <ac:picMkLst>
              <pc:docMk/>
              <pc:sldMasterMk cId="773777371" sldId="2147483648"/>
              <pc:sldLayoutMk cId="19747776" sldId="2147483657"/>
              <ac:picMk id="9" creationId="{5E89DA99-9F8C-F44A-850F-065347EB2E4B}"/>
            </ac:picMkLst>
          </pc:picChg>
        </pc:sldLayoutChg>
        <pc:sldLayoutChg chg="modSp add mod modTransition">
          <pc:chgData name="Nuno Guedelha" userId="29104595-6a0a-4bf9-8eeb-db486a0f9440" providerId="ADAL" clId="{DD22962B-5ACF-1144-BBEF-D63FE04529BF}" dt="2021-10-04T03:04:27.796" v="2984" actId="14100"/>
          <pc:sldLayoutMkLst>
            <pc:docMk/>
            <pc:sldMasterMk cId="773777371" sldId="2147483648"/>
            <pc:sldLayoutMk cId="1455803669" sldId="2147483660"/>
          </pc:sldLayoutMkLst>
          <pc:spChg chg="mod">
            <ac:chgData name="Nuno Guedelha" userId="29104595-6a0a-4bf9-8eeb-db486a0f9440" providerId="ADAL" clId="{DD22962B-5ACF-1144-BBEF-D63FE04529BF}" dt="2021-10-04T03:04:27.796" v="2984" actId="14100"/>
            <ac:spMkLst>
              <pc:docMk/>
              <pc:sldMasterMk cId="773777371" sldId="2147483648"/>
              <pc:sldLayoutMk cId="1455803669" sldId="2147483660"/>
              <ac:spMk id="3" creationId="{AA5E0161-0DDE-7548-8797-EFAE0325BC7C}"/>
            </ac:spMkLst>
          </pc:spChg>
          <pc:spChg chg="mod">
            <ac:chgData name="Nuno Guedelha" userId="29104595-6a0a-4bf9-8eeb-db486a0f9440" providerId="ADAL" clId="{DD22962B-5ACF-1144-BBEF-D63FE04529BF}" dt="2021-10-04T03:04:24.680" v="2983" actId="14100"/>
            <ac:spMkLst>
              <pc:docMk/>
              <pc:sldMasterMk cId="773777371" sldId="2147483648"/>
              <pc:sldLayoutMk cId="1455803669" sldId="2147483660"/>
              <ac:spMk id="4" creationId="{A6BCBABD-0154-0B4F-86CE-416CB41F0E6C}"/>
            </ac:spMkLst>
          </pc:spChg>
        </pc:sldLayoutChg>
      </pc:sldMasterChg>
      <pc:sldMasterChg chg="new del mod addSldLayout delSldLayout">
        <pc:chgData name="Nuno Guedelha" userId="29104595-6a0a-4bf9-8eeb-db486a0f9440" providerId="ADAL" clId="{DD22962B-5ACF-1144-BBEF-D63FE04529BF}" dt="2021-10-03T03:11:10.582" v="20" actId="6938"/>
        <pc:sldMasterMkLst>
          <pc:docMk/>
          <pc:sldMasterMk cId="4053403211" sldId="2147483660"/>
        </pc:sldMasterMkLst>
        <pc:sldLayoutChg chg="new del replId">
          <pc:chgData name="Nuno Guedelha" userId="29104595-6a0a-4bf9-8eeb-db486a0f9440" providerId="ADAL" clId="{DD22962B-5ACF-1144-BBEF-D63FE04529BF}" dt="2021-10-03T03:11:10.582" v="20" actId="6938"/>
          <pc:sldLayoutMkLst>
            <pc:docMk/>
            <pc:sldMasterMk cId="4053403211" sldId="2147483660"/>
            <pc:sldLayoutMk cId="2557697870" sldId="2147483661"/>
          </pc:sldLayoutMkLst>
        </pc:sldLayoutChg>
        <pc:sldLayoutChg chg="new del replId">
          <pc:chgData name="Nuno Guedelha" userId="29104595-6a0a-4bf9-8eeb-db486a0f9440" providerId="ADAL" clId="{DD22962B-5ACF-1144-BBEF-D63FE04529BF}" dt="2021-10-03T03:11:10.582" v="20" actId="6938"/>
          <pc:sldLayoutMkLst>
            <pc:docMk/>
            <pc:sldMasterMk cId="4053403211" sldId="2147483660"/>
            <pc:sldLayoutMk cId="2025506416" sldId="2147483662"/>
          </pc:sldLayoutMkLst>
        </pc:sldLayoutChg>
        <pc:sldLayoutChg chg="new del replId">
          <pc:chgData name="Nuno Guedelha" userId="29104595-6a0a-4bf9-8eeb-db486a0f9440" providerId="ADAL" clId="{DD22962B-5ACF-1144-BBEF-D63FE04529BF}" dt="2021-10-03T03:11:10.582" v="20" actId="6938"/>
          <pc:sldLayoutMkLst>
            <pc:docMk/>
            <pc:sldMasterMk cId="4053403211" sldId="2147483660"/>
            <pc:sldLayoutMk cId="1613189503" sldId="2147483663"/>
          </pc:sldLayoutMkLst>
        </pc:sldLayoutChg>
        <pc:sldLayoutChg chg="new del replId">
          <pc:chgData name="Nuno Guedelha" userId="29104595-6a0a-4bf9-8eeb-db486a0f9440" providerId="ADAL" clId="{DD22962B-5ACF-1144-BBEF-D63FE04529BF}" dt="2021-10-03T03:11:10.582" v="20" actId="6938"/>
          <pc:sldLayoutMkLst>
            <pc:docMk/>
            <pc:sldMasterMk cId="4053403211" sldId="2147483660"/>
            <pc:sldLayoutMk cId="137252493" sldId="2147483664"/>
          </pc:sldLayoutMkLst>
        </pc:sldLayoutChg>
        <pc:sldLayoutChg chg="new del replId">
          <pc:chgData name="Nuno Guedelha" userId="29104595-6a0a-4bf9-8eeb-db486a0f9440" providerId="ADAL" clId="{DD22962B-5ACF-1144-BBEF-D63FE04529BF}" dt="2021-10-03T03:11:10.582" v="20" actId="6938"/>
          <pc:sldLayoutMkLst>
            <pc:docMk/>
            <pc:sldMasterMk cId="4053403211" sldId="2147483660"/>
            <pc:sldLayoutMk cId="223824690" sldId="2147483665"/>
          </pc:sldLayoutMkLst>
        </pc:sldLayoutChg>
        <pc:sldLayoutChg chg="new del replId">
          <pc:chgData name="Nuno Guedelha" userId="29104595-6a0a-4bf9-8eeb-db486a0f9440" providerId="ADAL" clId="{DD22962B-5ACF-1144-BBEF-D63FE04529BF}" dt="2021-10-03T03:11:10.582" v="20" actId="6938"/>
          <pc:sldLayoutMkLst>
            <pc:docMk/>
            <pc:sldMasterMk cId="4053403211" sldId="2147483660"/>
            <pc:sldLayoutMk cId="3757834973" sldId="2147483666"/>
          </pc:sldLayoutMkLst>
        </pc:sldLayoutChg>
        <pc:sldLayoutChg chg="new del replId">
          <pc:chgData name="Nuno Guedelha" userId="29104595-6a0a-4bf9-8eeb-db486a0f9440" providerId="ADAL" clId="{DD22962B-5ACF-1144-BBEF-D63FE04529BF}" dt="2021-10-03T03:11:10.582" v="20" actId="6938"/>
          <pc:sldLayoutMkLst>
            <pc:docMk/>
            <pc:sldMasterMk cId="4053403211" sldId="2147483660"/>
            <pc:sldLayoutMk cId="423557791" sldId="2147483667"/>
          </pc:sldLayoutMkLst>
        </pc:sldLayoutChg>
        <pc:sldLayoutChg chg="new del replId">
          <pc:chgData name="Nuno Guedelha" userId="29104595-6a0a-4bf9-8eeb-db486a0f9440" providerId="ADAL" clId="{DD22962B-5ACF-1144-BBEF-D63FE04529BF}" dt="2021-10-03T03:11:10.582" v="20" actId="6938"/>
          <pc:sldLayoutMkLst>
            <pc:docMk/>
            <pc:sldMasterMk cId="4053403211" sldId="2147483660"/>
            <pc:sldLayoutMk cId="2454855334" sldId="2147483668"/>
          </pc:sldLayoutMkLst>
        </pc:sldLayoutChg>
        <pc:sldLayoutChg chg="new del replId">
          <pc:chgData name="Nuno Guedelha" userId="29104595-6a0a-4bf9-8eeb-db486a0f9440" providerId="ADAL" clId="{DD22962B-5ACF-1144-BBEF-D63FE04529BF}" dt="2021-10-03T03:11:10.582" v="20" actId="6938"/>
          <pc:sldLayoutMkLst>
            <pc:docMk/>
            <pc:sldMasterMk cId="4053403211" sldId="2147483660"/>
            <pc:sldLayoutMk cId="2819330854" sldId="2147483669"/>
          </pc:sldLayoutMkLst>
        </pc:sldLayoutChg>
        <pc:sldLayoutChg chg="new del replId">
          <pc:chgData name="Nuno Guedelha" userId="29104595-6a0a-4bf9-8eeb-db486a0f9440" providerId="ADAL" clId="{DD22962B-5ACF-1144-BBEF-D63FE04529BF}" dt="2021-10-03T03:11:10.582" v="20" actId="6938"/>
          <pc:sldLayoutMkLst>
            <pc:docMk/>
            <pc:sldMasterMk cId="4053403211" sldId="2147483660"/>
            <pc:sldLayoutMk cId="3394187618" sldId="2147483670"/>
          </pc:sldLayoutMkLst>
        </pc:sldLayoutChg>
        <pc:sldLayoutChg chg="new del replId">
          <pc:chgData name="Nuno Guedelha" userId="29104595-6a0a-4bf9-8eeb-db486a0f9440" providerId="ADAL" clId="{DD22962B-5ACF-1144-BBEF-D63FE04529BF}" dt="2021-10-03T03:11:10.582" v="20" actId="6938"/>
          <pc:sldLayoutMkLst>
            <pc:docMk/>
            <pc:sldMasterMk cId="4053403211" sldId="2147483660"/>
            <pc:sldLayoutMk cId="3068654114" sldId="2147483671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15593B-8709-614D-B2B4-0DDE49394B37}" type="datetimeFigureOut">
              <a:rPr lang="en-IT" smtClean="0"/>
              <a:t>05/10/2021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1B23DB-FBD8-1C48-856C-19FB6ACB7C91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469176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Opera_web_browser" TargetMode="External"/><Relationship Id="rId3" Type="http://schemas.openxmlformats.org/officeDocument/2006/relationships/hyperlink" Target="https://en.wikipedia.org/wiki/Google_Chrome" TargetMode="External"/><Relationship Id="rId7" Type="http://schemas.openxmlformats.org/officeDocument/2006/relationships/hyperlink" Target="https://en.wikipedia.org/wiki/Safari_(web_browser)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Internet_Explorer" TargetMode="External"/><Relationship Id="rId5" Type="http://schemas.openxmlformats.org/officeDocument/2006/relationships/hyperlink" Target="https://en.wikipedia.org/wiki/Microsoft_Edge" TargetMode="External"/><Relationship Id="rId4" Type="http://schemas.openxmlformats.org/officeDocument/2006/relationships/hyperlink" Target="https://en.wikipedia.org/wiki/Firefox" TargetMode="External"/></Relationships>
</file>

<file path=ppt/notesSlides/_rels/notes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Opera_web_browser" TargetMode="External"/><Relationship Id="rId3" Type="http://schemas.openxmlformats.org/officeDocument/2006/relationships/hyperlink" Target="https://en.wikipedia.org/wiki/Google_Chrome" TargetMode="External"/><Relationship Id="rId7" Type="http://schemas.openxmlformats.org/officeDocument/2006/relationships/hyperlink" Target="https://en.wikipedia.org/wiki/Safari_(web_browser)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Internet_Explorer" TargetMode="External"/><Relationship Id="rId5" Type="http://schemas.openxmlformats.org/officeDocument/2006/relationships/hyperlink" Target="https://en.wikipedia.org/wiki/Microsoft_Edge" TargetMode="External"/><Relationship Id="rId4" Type="http://schemas.openxmlformats.org/officeDocument/2006/relationships/hyperlink" Target="https://en.wikipedia.org/wiki/Firefox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11B3BA-C560-A648-8E20-997CDDB74034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9670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sz="1600" b="1" dirty="0"/>
              <a:t>Yarpmanager tool</a:t>
            </a:r>
          </a:p>
          <a:p>
            <a:r>
              <a:rPr lang="en-GB" dirty="0"/>
              <a:t>The command-line utility "</a:t>
            </a:r>
            <a:r>
              <a:rPr lang="en-GB" dirty="0" err="1"/>
              <a:t>yarpmanager</a:t>
            </a:r>
            <a:r>
              <a:rPr lang="en-GB" dirty="0"/>
              <a:t>-console" and its graphical companions "</a:t>
            </a:r>
            <a:r>
              <a:rPr lang="en-GB" dirty="0" err="1"/>
              <a:t>yarpmanager</a:t>
            </a:r>
            <a:r>
              <a:rPr lang="en-GB" dirty="0"/>
              <a:t>" are tools for running and managing multiple programs on a set of machines.</a:t>
            </a:r>
            <a:endParaRPr lang="en-IT" dirty="0"/>
          </a:p>
          <a:p>
            <a:pPr marL="171450" indent="-171450">
              <a:buFontTx/>
              <a:buChar char="-"/>
            </a:pPr>
            <a:r>
              <a:rPr lang="en-GB" dirty="0"/>
              <a:t>C</a:t>
            </a:r>
            <a:r>
              <a:rPr lang="en-IT" dirty="0"/>
              <a:t>reate apps from third-party apps, yarp modules and/or devices (yarpdev &lt;device&gt;)</a:t>
            </a:r>
          </a:p>
          <a:p>
            <a:pPr marL="171450" indent="-171450">
              <a:buFontTx/>
              <a:buChar char="-"/>
            </a:pPr>
            <a:r>
              <a:rPr lang="en-GB" dirty="0"/>
              <a:t>D</a:t>
            </a:r>
            <a:r>
              <a:rPr lang="en-IT" dirty="0"/>
              <a:t>efine app resources</a:t>
            </a:r>
          </a:p>
          <a:p>
            <a:pPr marL="171450" indent="-171450">
              <a:buFontTx/>
              <a:buChar char="-"/>
            </a:pPr>
            <a:r>
              <a:rPr lang="en-GB" dirty="0"/>
              <a:t>C</a:t>
            </a:r>
            <a:r>
              <a:rPr lang="en-IT" dirty="0"/>
              <a:t>onnect/disconnect ports</a:t>
            </a:r>
          </a:p>
          <a:p>
            <a:pPr marL="171450" indent="-171450">
              <a:buFontTx/>
              <a:buChar char="-"/>
            </a:pPr>
            <a:endParaRPr lang="en-IT" dirty="0"/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B23DB-FBD8-1C48-856C-19FB6ACB7C91}" type="slidenum">
              <a:rPr lang="en-IT" smtClean="0"/>
              <a:t>3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05869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Positive</a:t>
            </a:r>
            <a:endParaRPr lang="en-GB" dirty="0"/>
          </a:p>
          <a:p>
            <a:pPr lvl="1"/>
            <a:r>
              <a:rPr lang="en-GB" dirty="0"/>
              <a:t>Nice clear online plots, and easy to export to PNG, JPG formats.</a:t>
            </a:r>
          </a:p>
          <a:p>
            <a:pPr lvl="1"/>
            <a:r>
              <a:rPr lang="en-GB" dirty="0"/>
              <a:t>Easy to place component widgets on the main board.</a:t>
            </a:r>
          </a:p>
          <a:p>
            <a:pPr lvl="1"/>
            <a:r>
              <a:rPr lang="en-GB" dirty="0"/>
              <a:t>Easy switch between plots and table of function values.</a:t>
            </a:r>
          </a:p>
          <a:p>
            <a:pPr lvl="1"/>
            <a:r>
              <a:rPr lang="en-GB" dirty="0"/>
              <a:t>Easy full screen mode, native browser window zoom options.</a:t>
            </a:r>
          </a:p>
          <a:p>
            <a:r>
              <a:rPr lang="en-GB" b="1" dirty="0"/>
              <a:t>Negative</a:t>
            </a:r>
            <a:endParaRPr lang="en-GB" dirty="0"/>
          </a:p>
          <a:p>
            <a:pPr lvl="1"/>
            <a:r>
              <a:rPr lang="en-GB" dirty="0"/>
              <a:t>Exported plots are blurry.</a:t>
            </a:r>
          </a:p>
          <a:p>
            <a:pPr lvl="1"/>
            <a:r>
              <a:rPr lang="en-GB" dirty="0"/>
              <a:t>Local/UTC clock interface a bit confusing.</a:t>
            </a:r>
          </a:p>
          <a:p>
            <a:pPr lvl="1"/>
            <a:r>
              <a:rPr lang="en-GB" dirty="0"/>
              <a:t>in-window-zoom fixes timespan (there seems to be a static zoom only, freezing the data).</a:t>
            </a:r>
          </a:p>
          <a:p>
            <a:pPr lvl="1"/>
            <a:r>
              <a:rPr lang="en-GB" dirty="0"/>
              <a:t>No apparent axis options on the plots.</a:t>
            </a:r>
          </a:p>
          <a:p>
            <a:endParaRPr lang="en-IT" dirty="0"/>
          </a:p>
          <a:p>
            <a:r>
              <a:rPr lang="en-IT" dirty="0"/>
              <a:t>Javascript -&gt; scripting language for web dev (JS in brwser)</a:t>
            </a:r>
          </a:p>
          <a:p>
            <a:r>
              <a:rPr lang="en-IT" dirty="0"/>
              <a:t>Node.js     -&gt; open-source, JS runtime env (JS outside of browser)</a:t>
            </a:r>
          </a:p>
          <a:p>
            <a:r>
              <a:rPr lang="en-IT" dirty="0"/>
              <a:t>Websocket API =&gt; multi-channel duplex over TCP connection</a:t>
            </a:r>
          </a:p>
          <a:p>
            <a:r>
              <a:rPr lang="en-IT" dirty="0"/>
              <a:t>TCP -&gt; layer 4</a:t>
            </a:r>
          </a:p>
          <a:p>
            <a:r>
              <a:rPr lang="en-IT" dirty="0"/>
              <a:t>HTTP/Websocket -&gt; layer 7</a:t>
            </a:r>
          </a:p>
          <a:p>
            <a:r>
              <a:rPr lang="en-IT" dirty="0"/>
              <a:t>HTTP [half-duplex] / Websocket [full-duplex] -&gt; facilitates real-time communication over TCP</a:t>
            </a:r>
          </a:p>
          <a:p>
            <a:r>
              <a:rPr lang="en-GB" dirty="0"/>
              <a:t>w</a:t>
            </a:r>
            <a:r>
              <a:rPr lang="en-IT" dirty="0"/>
              <a:t>s|wss  URI (Uniform Resource Identifier) -&gt; ws://some-address.com:10000/a-channel</a:t>
            </a:r>
          </a:p>
          <a:p>
            <a:r>
              <a:rPr lang="en-IT" dirty="0"/>
              <a:t>Supported by </a:t>
            </a:r>
            <a:r>
              <a:rPr lang="en-GB" dirty="0">
                <a:hlinkClick r:id="rId3" tooltip="Google Chrome"/>
              </a:rPr>
              <a:t>Google Chrome</a:t>
            </a:r>
            <a:r>
              <a:rPr lang="en-GB" dirty="0"/>
              <a:t>, </a:t>
            </a:r>
            <a:r>
              <a:rPr lang="en-GB" dirty="0">
                <a:hlinkClick r:id="rId4" tooltip="Firefox"/>
              </a:rPr>
              <a:t>Firefox</a:t>
            </a:r>
            <a:r>
              <a:rPr lang="en-GB" dirty="0"/>
              <a:t>, </a:t>
            </a:r>
            <a:r>
              <a:rPr lang="en-GB" dirty="0">
                <a:hlinkClick r:id="rId5" tooltip="Microsoft Edge"/>
              </a:rPr>
              <a:t>Microsoft Edge</a:t>
            </a:r>
            <a:r>
              <a:rPr lang="en-GB" dirty="0"/>
              <a:t>, </a:t>
            </a:r>
            <a:r>
              <a:rPr lang="en-GB" dirty="0">
                <a:hlinkClick r:id="rId6" tooltip="Internet Explorer"/>
              </a:rPr>
              <a:t>Internet Explorer</a:t>
            </a:r>
            <a:r>
              <a:rPr lang="en-GB" dirty="0"/>
              <a:t>, </a:t>
            </a:r>
            <a:r>
              <a:rPr lang="en-GB" dirty="0">
                <a:hlinkClick r:id="rId7" tooltip="Safari (web browser)"/>
              </a:rPr>
              <a:t>Safari</a:t>
            </a:r>
            <a:r>
              <a:rPr lang="en-GB" dirty="0"/>
              <a:t> and </a:t>
            </a:r>
            <a:r>
              <a:rPr lang="en-GB" dirty="0">
                <a:hlinkClick r:id="rId8"/>
              </a:rPr>
              <a:t>Opera</a:t>
            </a:r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B23DB-FBD8-1C48-856C-19FB6ACB7C91}" type="slidenum">
              <a:rPr lang="en-IT" smtClean="0"/>
              <a:t>6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500198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Positive</a:t>
            </a:r>
            <a:endParaRPr lang="en-GB" dirty="0"/>
          </a:p>
          <a:p>
            <a:pPr lvl="1"/>
            <a:r>
              <a:rPr lang="en-GB" dirty="0"/>
              <a:t>Nice clear online plots, and easy to export to PNG, JPG formats.</a:t>
            </a:r>
          </a:p>
          <a:p>
            <a:pPr lvl="1"/>
            <a:r>
              <a:rPr lang="en-GB" dirty="0"/>
              <a:t>Easy to place component widgets on the main board.</a:t>
            </a:r>
          </a:p>
          <a:p>
            <a:pPr lvl="1"/>
            <a:r>
              <a:rPr lang="en-GB" dirty="0"/>
              <a:t>Easy switch between plots and table of function values.</a:t>
            </a:r>
          </a:p>
          <a:p>
            <a:pPr lvl="1"/>
            <a:r>
              <a:rPr lang="en-GB" dirty="0"/>
              <a:t>Easy full screen mode, native browser window zoom options.</a:t>
            </a:r>
          </a:p>
          <a:p>
            <a:r>
              <a:rPr lang="en-GB" b="1" dirty="0"/>
              <a:t>Negative</a:t>
            </a:r>
            <a:endParaRPr lang="en-GB" dirty="0"/>
          </a:p>
          <a:p>
            <a:pPr lvl="1"/>
            <a:r>
              <a:rPr lang="en-GB" dirty="0"/>
              <a:t>Exported plots are blurry.</a:t>
            </a:r>
          </a:p>
          <a:p>
            <a:pPr lvl="1"/>
            <a:r>
              <a:rPr lang="en-GB" dirty="0"/>
              <a:t>Local/UTC clock interface a bit confusing.</a:t>
            </a:r>
          </a:p>
          <a:p>
            <a:pPr lvl="1"/>
            <a:r>
              <a:rPr lang="en-GB" dirty="0"/>
              <a:t>in-window-zoom fixes timespan (there seems to be a static zoom only, freezing the data).</a:t>
            </a:r>
          </a:p>
          <a:p>
            <a:pPr lvl="1"/>
            <a:r>
              <a:rPr lang="en-GB" dirty="0"/>
              <a:t>No apparent axis options on the plots.</a:t>
            </a:r>
          </a:p>
          <a:p>
            <a:endParaRPr lang="en-IT" dirty="0"/>
          </a:p>
          <a:p>
            <a:r>
              <a:rPr lang="en-IT" dirty="0"/>
              <a:t>Javascript -&gt; scripting language for web dev (JS in brwser)</a:t>
            </a:r>
          </a:p>
          <a:p>
            <a:r>
              <a:rPr lang="en-IT" dirty="0"/>
              <a:t>Node.js     -&gt; open-source, JS runtime env (JS outside of browser)</a:t>
            </a:r>
          </a:p>
          <a:p>
            <a:r>
              <a:rPr lang="en-IT" dirty="0"/>
              <a:t>Websocket API =&gt; multi-channel duplex over TCP connection</a:t>
            </a:r>
          </a:p>
          <a:p>
            <a:r>
              <a:rPr lang="en-IT" dirty="0"/>
              <a:t>TCP -&gt; layer 4</a:t>
            </a:r>
          </a:p>
          <a:p>
            <a:r>
              <a:rPr lang="en-IT" dirty="0"/>
              <a:t>HTTP/Websocket -&gt; layer 7</a:t>
            </a:r>
          </a:p>
          <a:p>
            <a:r>
              <a:rPr lang="en-IT" dirty="0"/>
              <a:t>HTTP [half-duplex] / Websocket [full-duplex] -&gt; facilitates real-time communication over TCP</a:t>
            </a:r>
          </a:p>
          <a:p>
            <a:r>
              <a:rPr lang="en-GB" dirty="0"/>
              <a:t>w</a:t>
            </a:r>
            <a:r>
              <a:rPr lang="en-IT" dirty="0"/>
              <a:t>s|wss  URI (Uniform Resource Identifier) -&gt; ws://some-address.com:10000/a-channel</a:t>
            </a:r>
          </a:p>
          <a:p>
            <a:r>
              <a:rPr lang="en-IT" dirty="0"/>
              <a:t>Supported by </a:t>
            </a:r>
            <a:r>
              <a:rPr lang="en-GB" dirty="0">
                <a:hlinkClick r:id="rId3" tooltip="Google Chrome"/>
              </a:rPr>
              <a:t>Google Chrome</a:t>
            </a:r>
            <a:r>
              <a:rPr lang="en-GB" dirty="0"/>
              <a:t>, </a:t>
            </a:r>
            <a:r>
              <a:rPr lang="en-GB" dirty="0">
                <a:hlinkClick r:id="rId4" tooltip="Firefox"/>
              </a:rPr>
              <a:t>Firefox</a:t>
            </a:r>
            <a:r>
              <a:rPr lang="en-GB" dirty="0"/>
              <a:t>, </a:t>
            </a:r>
            <a:r>
              <a:rPr lang="en-GB" dirty="0">
                <a:hlinkClick r:id="rId5" tooltip="Microsoft Edge"/>
              </a:rPr>
              <a:t>Microsoft Edge</a:t>
            </a:r>
            <a:r>
              <a:rPr lang="en-GB" dirty="0"/>
              <a:t>, </a:t>
            </a:r>
            <a:r>
              <a:rPr lang="en-GB" dirty="0">
                <a:hlinkClick r:id="rId6" tooltip="Internet Explorer"/>
              </a:rPr>
              <a:t>Internet Explorer</a:t>
            </a:r>
            <a:r>
              <a:rPr lang="en-GB" dirty="0"/>
              <a:t>, </a:t>
            </a:r>
            <a:r>
              <a:rPr lang="en-GB" dirty="0">
                <a:hlinkClick r:id="rId7" tooltip="Safari (web browser)"/>
              </a:rPr>
              <a:t>Safari</a:t>
            </a:r>
            <a:r>
              <a:rPr lang="en-GB" dirty="0"/>
              <a:t> and </a:t>
            </a:r>
            <a:r>
              <a:rPr lang="en-GB" dirty="0">
                <a:hlinkClick r:id="rId8"/>
              </a:rPr>
              <a:t>Opera</a:t>
            </a:r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B23DB-FBD8-1C48-856C-19FB6ACB7C91}" type="slidenum">
              <a:rPr lang="en-IT" smtClean="0"/>
              <a:t>7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194451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Open MCT can be adapted for planning and operations of any system that produces telemetry. Can display in one place:</a:t>
            </a:r>
          </a:p>
          <a:p>
            <a:pPr marL="171450" indent="-171450">
              <a:buFontTx/>
              <a:buChar char="-"/>
            </a:pPr>
            <a:r>
              <a:rPr lang="en-GB" dirty="0"/>
              <a:t>streaming and historical data,</a:t>
            </a:r>
          </a:p>
          <a:p>
            <a:pPr marL="171450" indent="-171450">
              <a:buFontTx/>
              <a:buChar char="-"/>
            </a:pPr>
            <a:r>
              <a:rPr lang="en-GB" dirty="0"/>
              <a:t>imagery,</a:t>
            </a:r>
          </a:p>
          <a:p>
            <a:pPr marL="171450" indent="-171450">
              <a:buFontTx/>
              <a:buChar char="-"/>
            </a:pPr>
            <a:r>
              <a:rPr lang="en-GB" dirty="0"/>
              <a:t>timelines,</a:t>
            </a:r>
          </a:p>
          <a:p>
            <a:pPr marL="171450" indent="-171450">
              <a:buFontTx/>
              <a:buChar char="-"/>
            </a:pPr>
            <a:r>
              <a:rPr lang="en-GB" dirty="0"/>
              <a:t>procedures,</a:t>
            </a:r>
          </a:p>
          <a:p>
            <a:pPr marL="171450" indent="-171450">
              <a:buFontTx/>
              <a:buChar char="-"/>
            </a:pPr>
            <a:r>
              <a:rPr lang="en-GB" dirty="0"/>
              <a:t>other data visualizations.</a:t>
            </a:r>
          </a:p>
          <a:p>
            <a:endParaRPr lang="en-GB" dirty="0"/>
          </a:p>
          <a:p>
            <a:r>
              <a:rPr lang="en-GB" dirty="0"/>
              <a:t>NASA =&gt; use as:</a:t>
            </a:r>
          </a:p>
          <a:p>
            <a:pPr marL="171450" indent="-171450">
              <a:buFontTx/>
              <a:buChar char="-"/>
            </a:pPr>
            <a:r>
              <a:rPr lang="en-GB" dirty="0"/>
              <a:t>Data visualization tool in support of multiple missions at the Jet Propulsion Laboratory.</a:t>
            </a:r>
          </a:p>
          <a:p>
            <a:pPr marL="171450" indent="-171450">
              <a:buFontTx/>
              <a:buChar char="-"/>
            </a:pPr>
            <a:r>
              <a:rPr lang="en-GB" dirty="0"/>
              <a:t>Ames Research </a:t>
            </a:r>
            <a:r>
              <a:rPr lang="en-GB" dirty="0" err="1"/>
              <a:t>Center</a:t>
            </a:r>
            <a:r>
              <a:rPr lang="en-GB" dirty="0"/>
              <a:t> to support the development of lunar rover mission concepts</a:t>
            </a:r>
          </a:p>
          <a:p>
            <a:pPr marL="0" indent="0">
              <a:buFontTx/>
              <a:buNone/>
            </a:pPr>
            <a:endParaRPr lang="en-IT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5 component types: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GB" dirty="0"/>
              <a:t>Timeline of operations: like a roadmap of tasks with a cursor indicating the present time.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GB" dirty="0"/>
              <a:t>Folders: can contain other components.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GB" dirty="0"/>
              <a:t>Activity Modes: Displays values of predefined variables updated at fixed intervals or scheduled timestamps (not sure).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GB" dirty="0"/>
              <a:t>Clocks: Displays UTC real time.</a:t>
            </a:r>
          </a:p>
          <a:p>
            <a:pPr marL="285750" lvl="0" indent="-285750">
              <a:buFont typeface="Wingdings" pitchFamily="2" charset="2"/>
              <a:buChar char="§"/>
            </a:pPr>
            <a:r>
              <a:rPr lang="en-GB" dirty="0"/>
              <a:t>Stacked plots: 2-D plots arranged in a custom grid.</a:t>
            </a:r>
          </a:p>
          <a:p>
            <a:pPr marL="0" indent="0">
              <a:buFontTx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1B23DB-FBD8-1C48-856C-19FB6ACB7C91}" type="slidenum">
              <a:rPr lang="en-IT" smtClean="0"/>
              <a:t>8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436069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546A0-B958-8749-ADE2-307B5848AE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A5E43B-6980-0047-94C0-5485BC96B2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9D17A-B84F-3646-A667-1224FDEADF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76244" y="6356350"/>
            <a:ext cx="1205156" cy="365125"/>
          </a:xfrm>
        </p:spPr>
        <p:txBody>
          <a:bodyPr/>
          <a:lstStyle/>
          <a:p>
            <a:r>
              <a:rPr lang="it-IT"/>
              <a:t>05/10/2021</a:t>
            </a:r>
            <a:endParaRPr lang="en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E55ED-24C4-294F-B2A8-0BA26201C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T" dirty="0"/>
              <a:t>R</a:t>
            </a:r>
            <a:r>
              <a:rPr lang="en-GB" dirty="0"/>
              <a:t>e</a:t>
            </a:r>
            <a:r>
              <a:rPr lang="en-IT" dirty="0"/>
              <a:t>search Increment #7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8787A-CBE5-2E4D-BFEC-E879C197D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0159A6-0A70-5942-A388-682444DED3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0" y="6310820"/>
            <a:ext cx="1671003" cy="4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480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ight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5E0161-0DDE-7548-8797-EFAE0325BC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29305"/>
            <a:ext cx="6172200" cy="471404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BCBABD-0154-0B4F-86CE-416CB41F0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429305"/>
            <a:ext cx="3932237" cy="471404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79B64-3989-7845-AE47-738A624E2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3A259-D3CF-B541-8174-43B624218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8D61180-27F8-414B-AB6F-54B0B711F3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76242" y="6356350"/>
            <a:ext cx="1205157" cy="365125"/>
          </a:xfrm>
        </p:spPr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89DA99-9F8C-F44A-850F-065347EB2E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0" y="6310820"/>
            <a:ext cx="1671003" cy="456184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FF00120D-786C-0A43-B912-3373B037D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8452"/>
          </a:xfrm>
        </p:spPr>
        <p:txBody>
          <a:bodyPr/>
          <a:lstStyle>
            <a:lvl1pPr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GB" dirty="0"/>
              <a:t>Click to edit Master title style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455803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CEF66-5698-6843-B463-C6CAB07CB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18D2A2-C6D1-574E-8FC2-E8E84CCE3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908B3-79ED-0041-90B8-617A6B7FB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AEF1D-6F4D-2547-B7E4-49C4474AB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19378-9BCB-BD47-8E73-168B0608B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007134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D1C6E2-F3C4-EA47-9F26-B864ACB4CF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230F8F-55CB-FA42-AC02-85413D147D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3AA90-E529-B743-A125-425DB1451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01BC9-7F49-7046-8A3B-0009545E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252D8-0066-7F4D-A734-3AFCD9F64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924655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B602A-EDAD-AB40-99C4-20569D3D2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8452"/>
          </a:xfrm>
        </p:spPr>
        <p:txBody>
          <a:bodyPr/>
          <a:lstStyle>
            <a:lvl1pPr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GB" dirty="0"/>
              <a:t>Click to edit Master title style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26F31-65DF-A549-B269-C8383AA71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4732"/>
            <a:ext cx="10515600" cy="47622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989655-0256-584A-8964-697902D2F6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76242" y="6356350"/>
            <a:ext cx="1205157" cy="365125"/>
          </a:xfrm>
        </p:spPr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5731F-1DF5-914F-AB28-3810B9D7C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B42FF-C762-134E-A1D5-EA49C4BC6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8900C1-BCA2-D54B-98A9-5A90C100BE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0" y="6310820"/>
            <a:ext cx="1671003" cy="4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559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4F9A4-ACBB-B947-93ED-8C67890D1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AF642-04A9-E54B-A3DB-2C2E6B555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989FA-A2F8-7A48-AFFC-92A5020E4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3FAA8F-C1B5-B844-9E50-8F62A9F3B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EE068C-C3FD-594A-B9B3-A56026A8F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266277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0C13C-7631-5D46-B054-50FF772F7C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14732"/>
            <a:ext cx="5181600" cy="476223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IT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340CCB-8DE3-AE42-800A-712543758A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14732"/>
            <a:ext cx="5181600" cy="47622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2F7264-6657-F74F-98A4-CA6460A01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EE6F9-79C5-E148-BCD0-FA77AFD5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D6BA68A-8575-3E47-A73B-7AAE634F6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8452"/>
          </a:xfrm>
        </p:spPr>
        <p:txBody>
          <a:bodyPr/>
          <a:lstStyle>
            <a:lvl1pPr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GB" dirty="0"/>
              <a:t>Click to edit Master title style</a:t>
            </a:r>
            <a:endParaRPr lang="en-IT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D1FCD821-EDAB-E849-B130-EEE1602193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76242" y="6356350"/>
            <a:ext cx="1205157" cy="365125"/>
          </a:xfrm>
        </p:spPr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42560E-86BE-C04A-B8C2-56146FEE65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0" y="6310820"/>
            <a:ext cx="1671003" cy="4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62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30658-D628-F940-8A4E-EFB3A4F86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49729-FCFC-B849-A57B-7A443A66A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FE3160-E518-C04D-BDAF-801061E474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8D5E3B-86B1-EF4E-81E5-747157C52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4845A5-3E35-CD49-9258-382E70215E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9B51CB-BC9E-7D4F-B707-DE87EF5A6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682918-192D-FA45-A2B3-E73708D67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A45775-38D9-B34C-8BCE-1FE754F43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02100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7AC4D-3A12-AA46-8B11-C6C46497B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F72C40-029E-B141-B92E-C2F19F7C4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311126-67A2-5345-81CF-27A140831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919288-E560-844F-AB4F-DD40EA70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728044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29FA85-C014-4F48-9F11-885C1CEDC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9574D7-E69D-804F-8012-167285055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0BC63-EF18-8C43-8F4C-6AF0A91D3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68307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2E52B-E12D-C242-A3B5-23BAEAB8A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F65C6-5A50-A64A-8020-ECE058CDF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AE1389-7F84-BD41-A415-A92C906E9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973672-CCC4-FC4D-96D1-9E51CEC46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D13274-6D48-484D-8FF9-DE2F9A9FD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B8213-CD70-0948-8901-199A85B88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450501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5E0161-0DDE-7548-8797-EFAE0325BC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38200" y="1429305"/>
            <a:ext cx="6172200" cy="471404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79B64-3989-7845-AE47-738A624E2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3A259-D3CF-B541-8174-43B624218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8D61180-27F8-414B-AB6F-54B0B711F3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76242" y="6356350"/>
            <a:ext cx="1205157" cy="365125"/>
          </a:xfrm>
        </p:spPr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89DA99-9F8C-F44A-850F-065347EB2E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0" y="6310820"/>
            <a:ext cx="1671003" cy="456184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FF00120D-786C-0A43-B912-3373B037D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8452"/>
          </a:xfrm>
        </p:spPr>
        <p:txBody>
          <a:bodyPr/>
          <a:lstStyle>
            <a:lvl1pPr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GB" dirty="0"/>
              <a:t>Click to edit Master title style</a:t>
            </a:r>
            <a:endParaRPr lang="en-IT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6648BAA9-A766-F94B-AABF-912EB3A935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21563" y="1429305"/>
            <a:ext cx="3932237" cy="471404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747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7EFE6E-F5AB-1749-A109-634D49BDD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3D62B-4A1A-9243-8D20-ED02E8EE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DC9F4-A01E-1F4E-B655-40C23B94CF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05/10/2021</a:t>
            </a:r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7955D-EB1C-E143-9900-50E8DDFE5A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BF53B-D847-8E42-A1E2-6F5BBF16DD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702E0-1376-9A4C-8764-D99F5B0B999D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773777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58" r:id="rId11"/>
    <p:sldLayoutId id="2147483659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ic-iit/yarp-openmct.git" TargetMode="External"/><Relationship Id="rId2" Type="http://schemas.openxmlformats.org/officeDocument/2006/relationships/hyperlink" Target="https://github.com/ami-iit/yarp-openmct/blob/af89f934599726effe2771e8ecdb001b56d89047/README.m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cornut/imgui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asa.github.io/openmct/" TargetMode="External"/><Relationship Id="rId5" Type="http://schemas.openxmlformats.org/officeDocument/2006/relationships/hyperlink" Target="https://foxglove.dev/" TargetMode="External"/><Relationship Id="rId4" Type="http://schemas.openxmlformats.org/officeDocument/2006/relationships/hyperlink" Target="https://github.com/facontidavide/PlotJuggler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cornut/imgui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asa.github.io/openmct/" TargetMode="External"/><Relationship Id="rId5" Type="http://schemas.openxmlformats.org/officeDocument/2006/relationships/hyperlink" Target="https://foxglove.dev/" TargetMode="External"/><Relationship Id="rId4" Type="http://schemas.openxmlformats.org/officeDocument/2006/relationships/hyperlink" Target="https://github.com/facontidavide/PlotJuggler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ov"/><Relationship Id="rId7" Type="http://schemas.openxmlformats.org/officeDocument/2006/relationships/image" Target="../media/image5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9.xml"/><Relationship Id="rId4" Type="http://schemas.openxmlformats.org/officeDocument/2006/relationships/video" Target="../media/media2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Open-MCT Based </a:t>
            </a:r>
            <a:r>
              <a:rPr lang="en-US" sz="4800" b="1" dirty="0" err="1"/>
              <a:t>iCub</a:t>
            </a:r>
            <a:r>
              <a:rPr lang="en-US" sz="4800" b="1" dirty="0"/>
              <a:t> Telemetry Data Visualization Tool</a:t>
            </a:r>
            <a:endParaRPr lang="en-US" sz="48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47260"/>
            <a:ext cx="9144000" cy="487110"/>
          </a:xfrm>
        </p:spPr>
        <p:txBody>
          <a:bodyPr>
            <a:normAutofit/>
          </a:bodyPr>
          <a:lstStyle/>
          <a:p>
            <a:r>
              <a:rPr lang="en-US" sz="2800" dirty="0"/>
              <a:t>Nuno Guedelha, Silvio </a:t>
            </a:r>
            <a:r>
              <a:rPr lang="en-US" sz="2800" dirty="0" err="1"/>
              <a:t>Traversaro</a:t>
            </a:r>
            <a:r>
              <a:rPr lang="en-US" sz="2800" dirty="0"/>
              <a:t>, Stefano </a:t>
            </a:r>
            <a:r>
              <a:rPr lang="en-US" sz="2800" dirty="0" err="1"/>
              <a:t>Dafarra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5" y="238104"/>
            <a:ext cx="4572776" cy="12483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D11B72-F096-BA45-BC61-A079A41E5528}"/>
              </a:ext>
            </a:extLst>
          </p:cNvPr>
          <p:cNvSpPr txBox="1"/>
          <p:nvPr/>
        </p:nvSpPr>
        <p:spPr>
          <a:xfrm>
            <a:off x="3297990" y="5131943"/>
            <a:ext cx="5596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 dirty="0"/>
              <a:t>AMI Research Increment 05-10-2021</a:t>
            </a:r>
          </a:p>
        </p:txBody>
      </p:sp>
    </p:spTree>
    <p:extLst>
      <p:ext uri="{BB962C8B-B14F-4D97-AF65-F5344CB8AC3E}">
        <p14:creationId xmlns:p14="http://schemas.microsoft.com/office/powerpoint/2010/main" val="3263701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671CD-4B7A-E945-9100-64AE44CCB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E49FA-4FF5-C148-8595-E93767E81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10</a:t>
            </a:fld>
            <a:endParaRPr lang="en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53F41F-110E-D74D-A1B4-DF2F027E5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Combined Interfaces</a:t>
            </a:r>
            <a:endParaRPr lang="en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77C0A-D0F9-A444-805C-72020DD07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pic>
        <p:nvPicPr>
          <p:cNvPr id="9" name="groundReactionForces" descr="groundReactionForces">
            <a:hlinkClick r:id="" action="ppaction://media"/>
            <a:extLst>
              <a:ext uri="{FF2B5EF4-FFF2-40B4-BE49-F238E27FC236}">
                <a16:creationId xmlns:a16="http://schemas.microsoft.com/office/drawing/2014/main" id="{027B7523-3FD9-5F49-8334-EDDCAB4918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2701" y="1084082"/>
            <a:ext cx="10515600" cy="5143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871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8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B575224-8ABD-CC47-AC0A-4870DC506AC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BB7AA-D3DF-3144-9B66-23B78D9F19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2D4D7D-2DD5-5E42-83CE-19663E6E5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C5974-DF13-2E41-BC49-B8C5E0959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11</a:t>
            </a:fld>
            <a:endParaRPr lang="en-IT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788630B-30D9-DE49-AF09-4F077BA00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Architecture Overview and Protocols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E5A790-EB9B-F743-AEC5-E1A3172FC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2221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5E85F-D7F1-B247-BF97-B50910E1D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Installing, parametrizing and launching</a:t>
            </a:r>
            <a:endParaRPr lang="en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A0C7D-E945-F84F-BB8B-7555D27A7D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:r>
                  <a:rPr lang="en-IT" dirty="0"/>
                  <a:t>🛠 Installing (</a:t>
                </a:r>
                <a:r>
                  <a:rPr lang="en-GB" dirty="0">
                    <a:hlinkClick r:id="rId2"/>
                  </a:rPr>
                  <a:t>README.md</a:t>
                </a:r>
                <a:r>
                  <a:rPr lang="en-IT" dirty="0"/>
                  <a:t>)</a:t>
                </a:r>
              </a:p>
              <a:p>
                <a:pPr lvl="1">
                  <a:buFont typeface="Wingdings" pitchFamily="2" charset="2"/>
                  <a:buChar char="§"/>
                </a:pPr>
                <a:r>
                  <a:rPr lang="en-IT" dirty="0"/>
                  <a:t>NVM	</a:t>
                </a:r>
                <a14:m>
                  <m:oMath xmlns:m="http://schemas.openxmlformats.org/officeDocument/2006/math">
                    <m:r>
                      <a:rPr lang="en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</m:oMath>
                </a14:m>
                <a:r>
                  <a:rPr lang="en-IT" dirty="0"/>
                  <a:t> Node.js/npm version management</a:t>
                </a:r>
              </a:p>
              <a:p>
                <a:pPr lvl="1">
                  <a:buFont typeface="Wingdings" pitchFamily="2" charset="2"/>
                  <a:buChar char="§"/>
                </a:pPr>
                <a:r>
                  <a:rPr lang="en-IT" dirty="0"/>
                  <a:t>Mamba	</a:t>
                </a:r>
                <a14:m>
                  <m:oMath xmlns:m="http://schemas.openxmlformats.org/officeDocument/2006/math">
                    <m:r>
                      <a:rPr lang="en-IT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⟶</m:t>
                    </m:r>
                  </m:oMath>
                </a14:m>
                <a:r>
                  <a:rPr lang="en-IT" dirty="0"/>
                  <a:t> dependencies (outside </a:t>
                </a:r>
                <a:r>
                  <a:rPr lang="en-IT" b="1" dirty="0"/>
                  <a:t>npm</a:t>
                </a:r>
                <a:r>
                  <a:rPr lang="en-IT" dirty="0"/>
                  <a:t>)</a:t>
                </a:r>
              </a:p>
              <a:p>
                <a:pPr marL="457200" lvl="1" indent="0">
                  <a:buNone/>
                  <a:tabLst>
                    <a:tab pos="2262188" algn="l"/>
                  </a:tabLst>
                </a:pPr>
                <a:r>
                  <a:rPr lang="en-IT" dirty="0"/>
                  <a:t>	</a:t>
                </a:r>
                <a:r>
                  <a:rPr lang="en-IT" b="1" i="1" dirty="0"/>
                  <a:t>robotology</a:t>
                </a:r>
                <a:r>
                  <a:rPr lang="en-IT" dirty="0"/>
                  <a:t> conda channel (YARP, C</a:t>
                </a:r>
                <a:r>
                  <a:rPr lang="en-GB" dirty="0"/>
                  <a:t>m</a:t>
                </a:r>
                <a:r>
                  <a:rPr lang="en-IT" dirty="0"/>
                  <a:t>ake, C++ compilers)</a:t>
                </a:r>
              </a:p>
              <a:p>
                <a:pPr lvl="1">
                  <a:buFont typeface="Wingdings" pitchFamily="2" charset="2"/>
                  <a:buChar char="§"/>
                  <a:tabLst>
                    <a:tab pos="2262188" algn="l"/>
                  </a:tabLst>
                </a:pPr>
                <a:r>
                  <a:rPr lang="en-GB" dirty="0">
                    <a:hlinkClick r:id="rId3"/>
                  </a:rPr>
                  <a:t>https://github.com/dic-iit/yarp-openmct.git</a:t>
                </a:r>
                <a:endParaRPr lang="en-GB" dirty="0"/>
              </a:p>
              <a:p>
                <a:pPr lvl="1">
                  <a:buFont typeface="Wingdings" pitchFamily="2" charset="2"/>
                  <a:buChar char="§"/>
                  <a:tabLst>
                    <a:tab pos="2262188" algn="l"/>
                  </a:tabLst>
                </a:pPr>
                <a:r>
                  <a:rPr lang="en-GB" dirty="0" err="1"/>
                  <a:t>Npm</a:t>
                </a:r>
                <a:endParaRPr lang="en-GB" dirty="0"/>
              </a:p>
              <a:p>
                <a:pPr lvl="1">
                  <a:buFont typeface="Wingdings" pitchFamily="2" charset="2"/>
                  <a:buChar char="§"/>
                  <a:tabLst>
                    <a:tab pos="2262188" algn="l"/>
                  </a:tabLst>
                </a:pPr>
                <a:r>
                  <a:rPr lang="en-GB" dirty="0"/>
                  <a:t>Web browser</a:t>
                </a:r>
              </a:p>
              <a:p>
                <a:pPr marL="0" indent="0">
                  <a:buNone/>
                </a:pPr>
                <a:endParaRPr lang="en-GB" dirty="0"/>
              </a:p>
              <a:p>
                <a:pPr marL="0" indent="0">
                  <a:buNone/>
                </a:pPr>
                <a:r>
                  <a:rPr lang="en-IT" dirty="0"/>
                  <a:t>⚙️ </a:t>
                </a:r>
                <a:r>
                  <a:rPr lang="en-GB" dirty="0"/>
                  <a:t>P</a:t>
                </a:r>
                <a:r>
                  <a:rPr lang="en-IT" dirty="0"/>
                  <a:t>arametrizing ⏳</a:t>
                </a:r>
              </a:p>
              <a:p>
                <a:pPr lvl="1">
                  <a:buFont typeface="Wingdings" pitchFamily="2" charset="2"/>
                  <a:buChar char="§"/>
                </a:pPr>
                <a:r>
                  <a:rPr lang="en-GB" dirty="0"/>
                  <a:t>P</a:t>
                </a:r>
                <a:r>
                  <a:rPr lang="en-IT" dirty="0"/>
                  <a:t>ort configuration (Yarp &amp; local names, type)</a:t>
                </a:r>
              </a:p>
              <a:p>
                <a:pPr lvl="1">
                  <a:buFont typeface="Wingdings" pitchFamily="2" charset="2"/>
                  <a:buChar char="§"/>
                </a:pPr>
                <a:r>
                  <a:rPr lang="en-GB" dirty="0"/>
                  <a:t>C</a:t>
                </a:r>
                <a:r>
                  <a:rPr lang="en-IT" dirty="0"/>
                  <a:t>onnection ON/OFF/Detect</a:t>
                </a:r>
              </a:p>
              <a:p>
                <a:pPr lvl="1">
                  <a:buFont typeface="Wingdings" pitchFamily="2" charset="2"/>
                  <a:buChar char="§"/>
                </a:pPr>
                <a:r>
                  <a:rPr lang="en-IT" dirty="0"/>
                  <a:t>RPC commands</a:t>
                </a:r>
              </a:p>
              <a:p>
                <a:endParaRPr lang="en-IT" dirty="0"/>
              </a:p>
              <a:p>
                <a:pPr marL="0" indent="0">
                  <a:buNone/>
                </a:pPr>
                <a:r>
                  <a:rPr lang="en-IT" dirty="0"/>
                  <a:t>▶︎</a:t>
                </a:r>
                <a:r>
                  <a:rPr lang="en-GB" dirty="0"/>
                  <a:t> R</a:t>
                </a:r>
                <a:r>
                  <a:rPr lang="en-IT" dirty="0"/>
                  <a:t>unning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GB" dirty="0"/>
                  <a:t>C</a:t>
                </a:r>
                <a:r>
                  <a:rPr lang="en-IT" dirty="0"/>
                  <a:t>onnect to robot network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IT" dirty="0"/>
                  <a:t>&gt; npm start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GB" dirty="0"/>
                  <a:t>🌐 Open-MCT viz: &lt;server-IP-address&gt;:8080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GB" dirty="0"/>
                  <a:t>🌐 CTRL console: &lt;server-IP-address&gt;:3000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3A0C7D-E945-F84F-BB8B-7555D27A7D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603" t="-2128"/>
                </a:stretch>
              </a:blipFill>
            </p:spPr>
            <p:txBody>
              <a:bodyPr/>
              <a:lstStyle/>
              <a:p>
                <a:r>
                  <a:rPr lang="en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EE662-98AC-3540-B30B-C32BAB33E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E4580-960F-3548-9CB9-AC7278132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CCC55-F69F-0B40-BE94-CCDD55E51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12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984518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96973-35A7-E140-B3A5-B6A24371B5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T" sz="2600" dirty="0"/>
              <a:t>Tested on iCubGenova04</a:t>
            </a:r>
          </a:p>
          <a:p>
            <a:pPr lvl="1">
              <a:buFont typeface="Wingdings" pitchFamily="2" charset="2"/>
              <a:buChar char="§"/>
            </a:pPr>
            <a:r>
              <a:rPr lang="en-US" sz="2200" dirty="0"/>
              <a:t>Running modules and app from terminal</a:t>
            </a:r>
            <a:endParaRPr lang="en-IT" sz="2200" dirty="0"/>
          </a:p>
          <a:p>
            <a:pPr lvl="1">
              <a:buFont typeface="Wingdings" pitchFamily="2" charset="2"/>
              <a:buChar char="§"/>
            </a:pPr>
            <a:r>
              <a:rPr lang="en-IT" sz="2200" dirty="0"/>
              <a:t>Controle console</a:t>
            </a:r>
          </a:p>
          <a:p>
            <a:pPr lvl="2">
              <a:buFont typeface="Wingdings" pitchFamily="2" charset="2"/>
              <a:buChar char="Ø"/>
            </a:pPr>
            <a:r>
              <a:rPr lang="en-IT" dirty="0"/>
              <a:t>RPC commands</a:t>
            </a:r>
          </a:p>
          <a:p>
            <a:pPr lvl="2">
              <a:buFont typeface="Wingdings" pitchFamily="2" charset="2"/>
              <a:buChar char="Ø"/>
            </a:pPr>
            <a:r>
              <a:rPr lang="en-IT" dirty="0"/>
              <a:t>Network Ping</a:t>
            </a:r>
          </a:p>
          <a:p>
            <a:pPr lvl="1">
              <a:buFont typeface="Wingdings" pitchFamily="2" charset="2"/>
              <a:buChar char="§"/>
            </a:pPr>
            <a:r>
              <a:rPr lang="en-IT" sz="2200" dirty="0"/>
              <a:t>Open-MCT based visualizer</a:t>
            </a:r>
          </a:p>
          <a:p>
            <a:pPr lvl="2">
              <a:buFont typeface="Wingdings" pitchFamily="2" charset="2"/>
              <a:buChar char="Ø"/>
            </a:pPr>
            <a:r>
              <a:rPr lang="en-IT" dirty="0"/>
              <a:t>Individual iCub telemetry entry plots</a:t>
            </a:r>
          </a:p>
          <a:p>
            <a:pPr lvl="2">
              <a:buFont typeface="Wingdings" pitchFamily="2" charset="2"/>
              <a:buChar char="Ø"/>
            </a:pPr>
            <a:r>
              <a:rPr lang="en-GB" dirty="0"/>
              <a:t>CTRL console</a:t>
            </a:r>
          </a:p>
          <a:p>
            <a:endParaRPr lang="en-GB" sz="2600" dirty="0"/>
          </a:p>
          <a:p>
            <a:r>
              <a:rPr lang="en-GB" sz="2600" dirty="0"/>
              <a:t>Issues analysis in progress…</a:t>
            </a:r>
            <a:endParaRPr lang="en-IT" sz="26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3CB9815-48AB-BF42-BB78-1AD1D566C3E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T" dirty="0"/>
              <a:t>Next steps</a:t>
            </a:r>
          </a:p>
          <a:p>
            <a:pPr lvl="1">
              <a:buFont typeface="Wingdings" pitchFamily="2" charset="2"/>
              <a:buChar char="Ø"/>
            </a:pPr>
            <a:r>
              <a:rPr lang="en-GB" dirty="0"/>
              <a:t>Improve runtime stability</a:t>
            </a:r>
          </a:p>
          <a:p>
            <a:pPr lvl="1">
              <a:buFont typeface="Wingdings" pitchFamily="2" charset="2"/>
              <a:buChar char="Ø"/>
            </a:pPr>
            <a:r>
              <a:rPr lang="en-GB" dirty="0"/>
              <a:t>S</a:t>
            </a:r>
            <a:r>
              <a:rPr lang="en-IT" dirty="0"/>
              <a:t>tacked &amp; overlay plots</a:t>
            </a:r>
          </a:p>
          <a:p>
            <a:pPr lvl="1">
              <a:buFont typeface="Wingdings" pitchFamily="2" charset="2"/>
              <a:buChar char="Ø"/>
            </a:pPr>
            <a:r>
              <a:rPr lang="en-IT" dirty="0"/>
              <a:t>Added 3D robot viz</a:t>
            </a:r>
          </a:p>
          <a:p>
            <a:pPr lvl="1">
              <a:buFont typeface="Wingdings" pitchFamily="2" charset="2"/>
              <a:buChar char="Ø"/>
            </a:pPr>
            <a:r>
              <a:rPr lang="en-IT" dirty="0"/>
              <a:t>Imporve the control GUI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1594A-18F9-4541-BD40-59197D71E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2A304-6E6D-FD4D-BE63-69925ED1C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13</a:t>
            </a:fld>
            <a:endParaRPr lang="en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56AEE0-09E3-E448-ABD4-6B95B5AFC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Deployment and Next Steps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4865B-409C-6B43-84E6-066BC117A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740649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D08EA-D4DB-4347-BB9A-1A9DA6064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Connecting YARP data output ports to the visualizer web client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53F7F-8991-0647-88AD-CE266B40C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69AE3-B07C-D645-97AA-80DC7569A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AB19E-0BAF-B44C-87F3-C7A7C1D69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385CA-5106-9841-8451-A78DE91A1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14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88569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05386-71D7-7345-9CD1-4C11E0D19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Connecting the YARP RPC ports to the control console web client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2575E-8AAB-7A49-AF68-3A9E6A208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C1CA8-BD8E-D44B-B433-1F838C916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2B5D6-C88B-2A4D-9097-F0612E99A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D7289-3741-DB4B-B3D5-CACB51D8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15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107851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D8817E02-7DE2-F04C-899A-7FB8252758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600" dirty="0"/>
              <a:t>Running an experiment…</a:t>
            </a:r>
          </a:p>
          <a:p>
            <a:pPr lvl="1">
              <a:buFont typeface="Wingdings" pitchFamily="2" charset="2"/>
              <a:buChar char="§"/>
            </a:pPr>
            <a:r>
              <a:rPr lang="en-GB" sz="2200" dirty="0"/>
              <a:t>Hard time constraints</a:t>
            </a:r>
          </a:p>
          <a:p>
            <a:pPr lvl="1">
              <a:buFont typeface="Wingdings" pitchFamily="2" charset="2"/>
              <a:buChar char="§"/>
            </a:pPr>
            <a:r>
              <a:rPr lang="en-GB" sz="2200" dirty="0"/>
              <a:t>Setup complexity</a:t>
            </a:r>
          </a:p>
          <a:p>
            <a:pPr lvl="1">
              <a:buFont typeface="Wingdings" pitchFamily="2" charset="2"/>
              <a:buChar char="§"/>
            </a:pPr>
            <a:r>
              <a:rPr lang="en-GB" sz="2200" dirty="0"/>
              <a:t>Stress</a:t>
            </a:r>
          </a:p>
          <a:p>
            <a:pPr lvl="1">
              <a:buFont typeface="Wingdings" pitchFamily="2" charset="2"/>
              <a:buChar char="§"/>
            </a:pPr>
            <a:endParaRPr lang="en-GB" dirty="0"/>
          </a:p>
          <a:p>
            <a:r>
              <a:rPr lang="en-GB" sz="2600" dirty="0"/>
              <a:t>Requires…</a:t>
            </a:r>
          </a:p>
          <a:p>
            <a:pPr lvl="1">
              <a:buFont typeface="Wingdings" pitchFamily="2" charset="2"/>
              <a:buChar char="§"/>
            </a:pPr>
            <a:r>
              <a:rPr lang="en-GB" sz="2200" dirty="0"/>
              <a:t>Repeatability (automatized repetitive actions)</a:t>
            </a:r>
          </a:p>
          <a:p>
            <a:pPr lvl="1">
              <a:buFont typeface="Wingdings" pitchFamily="2" charset="2"/>
              <a:buChar char="§"/>
            </a:pPr>
            <a:r>
              <a:rPr lang="en-GB" sz="2200" dirty="0"/>
              <a:t>Centralized control and visualization</a:t>
            </a:r>
          </a:p>
          <a:p>
            <a:pPr lvl="1">
              <a:buFont typeface="Wingdings" pitchFamily="2" charset="2"/>
              <a:buChar char="§"/>
            </a:pPr>
            <a:r>
              <a:rPr lang="en-IT" sz="2200" dirty="0"/>
              <a:t>Flexibility (easy selection of telemetry data)</a:t>
            </a:r>
          </a:p>
          <a:p>
            <a:pPr lvl="1">
              <a:buFont typeface="Wingdings" pitchFamily="2" charset="2"/>
              <a:buChar char="§"/>
            </a:pPr>
            <a:r>
              <a:rPr lang="en-IT" sz="2200" dirty="0"/>
              <a:t>Robustness (survive robot interface reboot)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3427D62-FA99-7F42-A11B-A60568C1918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T" sz="2600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BCADF6F-1486-084C-870F-F151EBF9F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65BB639-46B3-1148-B479-3C83AFD02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pPr/>
              <a:t>2</a:t>
            </a:fld>
            <a:endParaRPr lang="en-IT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B05A56F0-FB48-CF48-96E1-9F68B26C5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  <a:endParaRPr lang="en-IT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F700517A-E45B-8449-B65D-24FCE7110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4225695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B05A56F0-FB48-CF48-96E1-9F68B26C5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8452"/>
          </a:xfrm>
        </p:spPr>
        <p:txBody>
          <a:bodyPr/>
          <a:lstStyle/>
          <a:p>
            <a:r>
              <a:rPr lang="en-US" dirty="0"/>
              <a:t>Motivation</a:t>
            </a:r>
            <a:endParaRPr lang="en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ontent Placeholder 30">
                <a:extLst>
                  <a:ext uri="{FF2B5EF4-FFF2-40B4-BE49-F238E27FC236}">
                    <a16:creationId xmlns:a16="http://schemas.microsoft.com/office/drawing/2014/main" id="{D8817E02-7DE2-F04C-899A-7FB8252758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IT" dirty="0"/>
                  <a:t>Example </a:t>
                </a:r>
                <a14:m>
                  <m:oMath xmlns:m="http://schemas.openxmlformats.org/officeDocument/2006/math">
                    <m:r>
                      <a:rPr lang="en-IT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</m:oMath>
                </a14:m>
                <a:r>
                  <a:rPr lang="en-IT" dirty="0"/>
                  <a:t> walking demo</a:t>
                </a:r>
              </a:p>
            </p:txBody>
          </p:sp>
        </mc:Choice>
        <mc:Fallback xmlns="">
          <p:sp>
            <p:nvSpPr>
              <p:cNvPr id="31" name="Content Placeholder 30">
                <a:extLst>
                  <a:ext uri="{FF2B5EF4-FFF2-40B4-BE49-F238E27FC236}">
                    <a16:creationId xmlns:a16="http://schemas.microsoft.com/office/drawing/2014/main" id="{D8817E02-7DE2-F04C-899A-7FB8252758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86" t="-2128"/>
                </a:stretch>
              </a:blipFill>
            </p:spPr>
            <p:txBody>
              <a:bodyPr/>
              <a:lstStyle/>
              <a:p>
                <a:r>
                  <a:rPr lang="en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F700517A-E45B-8449-B65D-24FCE7110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376242" y="6356350"/>
            <a:ext cx="1205157" cy="365125"/>
          </a:xfrm>
        </p:spPr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BCADF6F-1486-084C-870F-F151EBF9F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65BB639-46B3-1148-B479-3C83AFD02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28702E0-1376-9A4C-8764-D99F5B0B999D}" type="slidenum">
              <a:rPr lang="en-IT" smtClean="0"/>
              <a:pPr/>
              <a:t>3</a:t>
            </a:fld>
            <a:endParaRPr lang="en-IT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FC03BDA-15FA-0F40-B6AB-3A0A2C7AD720}"/>
              </a:ext>
            </a:extLst>
          </p:cNvPr>
          <p:cNvSpPr/>
          <p:nvPr/>
        </p:nvSpPr>
        <p:spPr>
          <a:xfrm>
            <a:off x="1550960" y="4028987"/>
            <a:ext cx="1777040" cy="448574"/>
          </a:xfrm>
          <a:prstGeom prst="roundRect">
            <a:avLst>
              <a:gd name="adj" fmla="val 493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</a:t>
            </a:r>
            <a:r>
              <a:rPr lang="en-IT" dirty="0"/>
              <a:t>attery status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96DC8B69-0BFE-AD4A-BACD-B708F700153E}"/>
              </a:ext>
            </a:extLst>
          </p:cNvPr>
          <p:cNvSpPr/>
          <p:nvPr/>
        </p:nvSpPr>
        <p:spPr>
          <a:xfrm>
            <a:off x="1550959" y="4548234"/>
            <a:ext cx="1777041" cy="448574"/>
          </a:xfrm>
          <a:prstGeom prst="roundRect">
            <a:avLst>
              <a:gd name="adj" fmla="val 493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External forces</a:t>
            </a:r>
            <a:endParaRPr lang="en-IT" dirty="0"/>
          </a:p>
        </p:txBody>
      </p:sp>
      <p:sp>
        <p:nvSpPr>
          <p:cNvPr id="35" name="Cloud 34">
            <a:extLst>
              <a:ext uri="{FF2B5EF4-FFF2-40B4-BE49-F238E27FC236}">
                <a16:creationId xmlns:a16="http://schemas.microsoft.com/office/drawing/2014/main" id="{957199F0-D030-2842-BA60-152B70D3D700}"/>
              </a:ext>
            </a:extLst>
          </p:cNvPr>
          <p:cNvSpPr/>
          <p:nvPr/>
        </p:nvSpPr>
        <p:spPr>
          <a:xfrm>
            <a:off x="8610600" y="3122613"/>
            <a:ext cx="2521066" cy="10300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Run individual plotters</a:t>
            </a:r>
            <a:endParaRPr lang="en-IT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0D363C2F-FC40-EF4D-9BF1-A1B00C1DB3D4}"/>
              </a:ext>
            </a:extLst>
          </p:cNvPr>
          <p:cNvSpPr/>
          <p:nvPr/>
        </p:nvSpPr>
        <p:spPr>
          <a:xfrm>
            <a:off x="1550959" y="5083521"/>
            <a:ext cx="1777041" cy="448574"/>
          </a:xfrm>
          <a:prstGeom prst="roundRect">
            <a:avLst>
              <a:gd name="adj" fmla="val 493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cameras</a:t>
            </a:r>
            <a:endParaRPr lang="en-IT" dirty="0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7E62D66A-553E-9743-A705-11BCADD2194D}"/>
              </a:ext>
            </a:extLst>
          </p:cNvPr>
          <p:cNvSpPr/>
          <p:nvPr/>
        </p:nvSpPr>
        <p:spPr>
          <a:xfrm>
            <a:off x="1550959" y="5636151"/>
            <a:ext cx="1777041" cy="448574"/>
          </a:xfrm>
          <a:prstGeom prst="roundRect">
            <a:avLst>
              <a:gd name="adj" fmla="val 493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RobotViz</a:t>
            </a:r>
            <a:r>
              <a:rPr lang="en-US" dirty="0"/>
              <a:t>.</a:t>
            </a:r>
            <a:endParaRPr lang="en-IT" dirty="0"/>
          </a:p>
        </p:txBody>
      </p:sp>
      <p:sp>
        <p:nvSpPr>
          <p:cNvPr id="38" name="Cloud 37">
            <a:extLst>
              <a:ext uri="{FF2B5EF4-FFF2-40B4-BE49-F238E27FC236}">
                <a16:creationId xmlns:a16="http://schemas.microsoft.com/office/drawing/2014/main" id="{E0941E45-1824-0F46-8559-AFFC969EF384}"/>
              </a:ext>
            </a:extLst>
          </p:cNvPr>
          <p:cNvSpPr/>
          <p:nvPr/>
        </p:nvSpPr>
        <p:spPr>
          <a:xfrm>
            <a:off x="8610601" y="1866129"/>
            <a:ext cx="2286000" cy="10300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Reading YARP ports from terminal</a:t>
            </a:r>
            <a:endParaRPr lang="en-IT" dirty="0"/>
          </a:p>
        </p:txBody>
      </p:sp>
      <p:sp>
        <p:nvSpPr>
          <p:cNvPr id="39" name="Cloud 38">
            <a:extLst>
              <a:ext uri="{FF2B5EF4-FFF2-40B4-BE49-F238E27FC236}">
                <a16:creationId xmlns:a16="http://schemas.microsoft.com/office/drawing/2014/main" id="{2E499E69-A575-3D4D-BA72-6FDFCA42F4E0}"/>
              </a:ext>
            </a:extLst>
          </p:cNvPr>
          <p:cNvSpPr/>
          <p:nvPr/>
        </p:nvSpPr>
        <p:spPr>
          <a:xfrm>
            <a:off x="8610600" y="286424"/>
            <a:ext cx="3098533" cy="1404341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Start YARP server</a:t>
            </a:r>
          </a:p>
          <a:p>
            <a:r>
              <a:rPr lang="en-US" dirty="0"/>
              <a:t>Run </a:t>
            </a:r>
            <a:r>
              <a:rPr lang="en-US" dirty="0" err="1"/>
              <a:t>Yarpmanager</a:t>
            </a:r>
            <a:endParaRPr lang="en-US" dirty="0"/>
          </a:p>
          <a:p>
            <a:r>
              <a:rPr lang="en-US" dirty="0"/>
              <a:t>Load app config</a:t>
            </a:r>
            <a:endParaRPr lang="en-IT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B0485ED-4DDC-CE4C-803D-E7C7F97B6FBD}"/>
              </a:ext>
            </a:extLst>
          </p:cNvPr>
          <p:cNvSpPr/>
          <p:nvPr/>
        </p:nvSpPr>
        <p:spPr>
          <a:xfrm>
            <a:off x="6121029" y="4520765"/>
            <a:ext cx="1777040" cy="912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Reading YARP ports from terminal</a:t>
            </a:r>
            <a:endParaRPr lang="en-IT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EB5A38F-F7A1-0C44-9EF5-F5E515ED6DD3}"/>
              </a:ext>
            </a:extLst>
          </p:cNvPr>
          <p:cNvSpPr/>
          <p:nvPr/>
        </p:nvSpPr>
        <p:spPr>
          <a:xfrm>
            <a:off x="6121029" y="2599454"/>
            <a:ext cx="1777040" cy="11667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Running apps: </a:t>
            </a:r>
            <a:r>
              <a:rPr lang="en-US" dirty="0" err="1"/>
              <a:t>yarpview</a:t>
            </a:r>
            <a:r>
              <a:rPr lang="en-US" dirty="0"/>
              <a:t>, </a:t>
            </a:r>
            <a:r>
              <a:rPr lang="en-US" dirty="0" err="1"/>
              <a:t>iCubGUI</a:t>
            </a:r>
            <a:r>
              <a:rPr lang="en-US" dirty="0"/>
              <a:t>, </a:t>
            </a:r>
            <a:r>
              <a:rPr lang="en-US" dirty="0" err="1"/>
              <a:t>WalkingModule</a:t>
            </a:r>
            <a:endParaRPr lang="en-I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5133B8-2B21-FD48-8D53-8B7818EBB67A}"/>
              </a:ext>
            </a:extLst>
          </p:cNvPr>
          <p:cNvSpPr txBox="1"/>
          <p:nvPr/>
        </p:nvSpPr>
        <p:spPr>
          <a:xfrm>
            <a:off x="1566333" y="3429000"/>
            <a:ext cx="1735667" cy="381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T" dirty="0"/>
              <a:t>Monitoring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09DE6D-7A7B-9F49-9436-073F3322C419}"/>
              </a:ext>
            </a:extLst>
          </p:cNvPr>
          <p:cNvSpPr txBox="1"/>
          <p:nvPr/>
        </p:nvSpPr>
        <p:spPr>
          <a:xfrm>
            <a:off x="3590086" y="3429000"/>
            <a:ext cx="1735667" cy="381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T" dirty="0"/>
              <a:t>Control Inputs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95397BC-DB06-3E4A-A9E9-788F7BAE6029}"/>
              </a:ext>
            </a:extLst>
          </p:cNvPr>
          <p:cNvSpPr/>
          <p:nvPr/>
        </p:nvSpPr>
        <p:spPr>
          <a:xfrm>
            <a:off x="3590086" y="4028987"/>
            <a:ext cx="1777040" cy="448574"/>
          </a:xfrm>
          <a:prstGeom prst="roundRect">
            <a:avLst>
              <a:gd name="adj" fmla="val 493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Walking Coord.</a:t>
            </a:r>
            <a:endParaRPr lang="en-IT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8654EFF-B235-4E48-8D04-4E40F01DC219}"/>
              </a:ext>
            </a:extLst>
          </p:cNvPr>
          <p:cNvSpPr/>
          <p:nvPr/>
        </p:nvSpPr>
        <p:spPr>
          <a:xfrm>
            <a:off x="3590085" y="4548234"/>
            <a:ext cx="1777041" cy="448574"/>
          </a:xfrm>
          <a:prstGeom prst="roundRect">
            <a:avLst>
              <a:gd name="adj" fmla="val 493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Virtualizer</a:t>
            </a:r>
            <a:endParaRPr lang="en-IT" dirty="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3D2488F-FAE3-774C-93C9-D9CAF29E1784}"/>
              </a:ext>
            </a:extLst>
          </p:cNvPr>
          <p:cNvSpPr/>
          <p:nvPr/>
        </p:nvSpPr>
        <p:spPr>
          <a:xfrm>
            <a:off x="3590085" y="5083521"/>
            <a:ext cx="1777041" cy="448574"/>
          </a:xfrm>
          <a:prstGeom prst="roundRect">
            <a:avLst>
              <a:gd name="adj" fmla="val 493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VR + gloves</a:t>
            </a:r>
            <a:endParaRPr lang="en-IT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6582D35-C4FE-F542-ACE0-CFBC1E9B13F4}"/>
              </a:ext>
            </a:extLst>
          </p:cNvPr>
          <p:cNvSpPr/>
          <p:nvPr/>
        </p:nvSpPr>
        <p:spPr>
          <a:xfrm>
            <a:off x="3590085" y="5636151"/>
            <a:ext cx="1777041" cy="448574"/>
          </a:xfrm>
          <a:prstGeom prst="roundRect">
            <a:avLst>
              <a:gd name="adj" fmla="val 493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Sensorised</a:t>
            </a:r>
            <a:r>
              <a:rPr lang="en-US" dirty="0"/>
              <a:t> suit</a:t>
            </a:r>
            <a:endParaRPr lang="en-IT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C3ED6FE-A6B0-9641-B417-4C92FA8F11A1}"/>
              </a:ext>
            </a:extLst>
          </p:cNvPr>
          <p:cNvSpPr/>
          <p:nvPr/>
        </p:nvSpPr>
        <p:spPr>
          <a:xfrm>
            <a:off x="6121029" y="3853539"/>
            <a:ext cx="1777040" cy="478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Connecting ports</a:t>
            </a:r>
            <a:endParaRPr lang="en-IT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E7D44E4-E956-7E4F-B5DF-38E7DF172837}"/>
              </a:ext>
            </a:extLst>
          </p:cNvPr>
          <p:cNvSpPr/>
          <p:nvPr/>
        </p:nvSpPr>
        <p:spPr>
          <a:xfrm>
            <a:off x="6121029" y="5500356"/>
            <a:ext cx="1777040" cy="584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RPC client on terminal</a:t>
            </a:r>
            <a:endParaRPr lang="en-IT" dirty="0"/>
          </a:p>
        </p:txBody>
      </p:sp>
      <p:sp>
        <p:nvSpPr>
          <p:cNvPr id="27" name="Cloud 26">
            <a:extLst>
              <a:ext uri="{FF2B5EF4-FFF2-40B4-BE49-F238E27FC236}">
                <a16:creationId xmlns:a16="http://schemas.microsoft.com/office/drawing/2014/main" id="{5C18E897-5FE9-D448-A554-5F0898F4AA4C}"/>
              </a:ext>
            </a:extLst>
          </p:cNvPr>
          <p:cNvSpPr/>
          <p:nvPr/>
        </p:nvSpPr>
        <p:spPr>
          <a:xfrm>
            <a:off x="8610600" y="4332063"/>
            <a:ext cx="2521066" cy="10300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Type RPC commands</a:t>
            </a:r>
            <a:endParaRPr lang="en-IT" dirty="0"/>
          </a:p>
        </p:txBody>
      </p:sp>
      <p:sp>
        <p:nvSpPr>
          <p:cNvPr id="28" name="Cloud 27">
            <a:extLst>
              <a:ext uri="{FF2B5EF4-FFF2-40B4-BE49-F238E27FC236}">
                <a16:creationId xmlns:a16="http://schemas.microsoft.com/office/drawing/2014/main" id="{4D374B71-D4B6-AB41-B5D8-4DB593833A40}"/>
              </a:ext>
            </a:extLst>
          </p:cNvPr>
          <p:cNvSpPr/>
          <p:nvPr/>
        </p:nvSpPr>
        <p:spPr>
          <a:xfrm>
            <a:off x="8610600" y="5541513"/>
            <a:ext cx="2521066" cy="10300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Organize workspace</a:t>
            </a:r>
            <a:endParaRPr lang="en-I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0F8638-3378-BB4F-80F6-A0BA66FB30CE}"/>
              </a:ext>
            </a:extLst>
          </p:cNvPr>
          <p:cNvSpPr/>
          <p:nvPr/>
        </p:nvSpPr>
        <p:spPr>
          <a:xfrm>
            <a:off x="6067125" y="2521818"/>
            <a:ext cx="1892968" cy="19067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2409E8D-5929-5444-966B-9A8E3506A9DC}"/>
              </a:ext>
            </a:extLst>
          </p:cNvPr>
          <p:cNvCxnSpPr>
            <a:cxnSpLocks/>
            <a:stCxn id="3" idx="0"/>
            <a:endCxn id="39" idx="2"/>
          </p:cNvCxnSpPr>
          <p:nvPr/>
        </p:nvCxnSpPr>
        <p:spPr>
          <a:xfrm rot="5400000" flipH="1" flipV="1">
            <a:off x="7050299" y="951906"/>
            <a:ext cx="1533223" cy="1606602"/>
          </a:xfrm>
          <a:prstGeom prst="curvedConnector2">
            <a:avLst/>
          </a:prstGeom>
          <a:ln w="34925" cmpd="dbl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Bracket 5">
            <a:extLst>
              <a:ext uri="{FF2B5EF4-FFF2-40B4-BE49-F238E27FC236}">
                <a16:creationId xmlns:a16="http://schemas.microsoft.com/office/drawing/2014/main" id="{19809A92-FE32-254C-A62D-C960A1AC5CBF}"/>
              </a:ext>
            </a:extLst>
          </p:cNvPr>
          <p:cNvSpPr/>
          <p:nvPr/>
        </p:nvSpPr>
        <p:spPr>
          <a:xfrm>
            <a:off x="11353800" y="1780674"/>
            <a:ext cx="81013" cy="4575676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946B48-7676-EF47-9E0B-B2CEA9C617CA}"/>
              </a:ext>
            </a:extLst>
          </p:cNvPr>
          <p:cNvSpPr txBox="1"/>
          <p:nvPr/>
        </p:nvSpPr>
        <p:spPr>
          <a:xfrm>
            <a:off x="11458330" y="2175309"/>
            <a:ext cx="553998" cy="383085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pPr algn="ctr"/>
            <a:r>
              <a:rPr lang="en-IT" sz="2400" spc="300" dirty="0">
                <a:cs typeface="Arial" panose="020B0604020202020204" pitchFamily="34" charset="0"/>
              </a:rPr>
              <a:t>Overhead effort</a:t>
            </a:r>
          </a:p>
        </p:txBody>
      </p:sp>
    </p:spTree>
    <p:extLst>
      <p:ext uri="{BB962C8B-B14F-4D97-AF65-F5344CB8AC3E}">
        <p14:creationId xmlns:p14="http://schemas.microsoft.com/office/powerpoint/2010/main" val="902873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id="{8117A40E-17E2-E74F-B5C4-5545EF1EC998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GB" sz="2600" dirty="0"/>
                  <a:t>I</a:t>
                </a:r>
                <a:r>
                  <a:rPr lang="en-IT" sz="2600" dirty="0"/>
                  <a:t>ssues</a:t>
                </a:r>
              </a:p>
              <a:p>
                <a:pPr lvl="1">
                  <a:buFont typeface="Wingdings" pitchFamily="2" charset="2"/>
                  <a:buChar char="§"/>
                </a:pPr>
                <a:r>
                  <a:rPr lang="en-IT" sz="2200" dirty="0"/>
                  <a:t>Yarpmanager covers a lot</a:t>
                </a:r>
              </a:p>
              <a:p>
                <a:pPr lvl="1">
                  <a:buFont typeface="Wingdings" pitchFamily="2" charset="2"/>
                  <a:buChar char="§"/>
                </a:pPr>
                <a:r>
                  <a:rPr lang="en-IT" sz="2200" dirty="0"/>
                  <a:t>Not handled yet:</a:t>
                </a:r>
              </a:p>
              <a:p>
                <a:pPr lvl="2">
                  <a:buFont typeface="Wingdings" pitchFamily="2" charset="2"/>
                  <a:buChar char="§"/>
                </a:pPr>
                <a:r>
                  <a:rPr lang="en-IT" sz="1800" dirty="0"/>
                  <a:t>RPC commands</a:t>
                </a:r>
              </a:p>
              <a:p>
                <a:pPr lvl="2">
                  <a:buFont typeface="Wingdings" pitchFamily="2" charset="2"/>
                  <a:buChar char="§"/>
                </a:pPr>
                <a:r>
                  <a:rPr lang="en-IT" sz="1800" dirty="0"/>
                  <a:t>YARP ports plotting</a:t>
                </a:r>
              </a:p>
              <a:p>
                <a:pPr lvl="2">
                  <a:buFont typeface="Wingdings" pitchFamily="2" charset="2"/>
                  <a:buChar char="§"/>
                </a:pPr>
                <a:r>
                  <a:rPr lang="en-IT" sz="1800" dirty="0"/>
                  <a:t>YARP ports raw output</a:t>
                </a:r>
              </a:p>
              <a:p>
                <a:pPr lvl="1">
                  <a:buFont typeface="Wingdings" pitchFamily="2" charset="2"/>
                  <a:buChar char="§"/>
                </a:pPr>
                <a:r>
                  <a:rPr lang="en-GB" sz="2200" dirty="0"/>
                  <a:t>Specific apps installed </a:t>
                </a:r>
                <a14:m>
                  <m:oMath xmlns:m="http://schemas.openxmlformats.org/officeDocument/2006/math">
                    <m:r>
                      <a:rPr lang="en-IT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</m:oMath>
                </a14:m>
                <a:r>
                  <a:rPr lang="en-GB" sz="2200" dirty="0"/>
                  <a:t> wherever you are visualizing the data!</a:t>
                </a:r>
              </a:p>
              <a:p>
                <a:pPr lvl="2">
                  <a:buFont typeface="Wingdings" pitchFamily="2" charset="2"/>
                  <a:buChar char="Ø"/>
                </a:pPr>
                <a:r>
                  <a:rPr lang="en-GB" sz="1800" dirty="0"/>
                  <a:t>YARP</a:t>
                </a:r>
              </a:p>
              <a:p>
                <a:pPr lvl="2">
                  <a:buFont typeface="Wingdings" pitchFamily="2" charset="2"/>
                  <a:buChar char="Ø"/>
                </a:pPr>
                <a:r>
                  <a:rPr lang="en-GB" sz="1800" dirty="0"/>
                  <a:t>Y</a:t>
                </a:r>
                <a:r>
                  <a:rPr lang="en-IT" sz="1800" dirty="0"/>
                  <a:t>arpview, iCubGUI, …</a:t>
                </a:r>
              </a:p>
              <a:p>
                <a:endParaRPr lang="en-IT" dirty="0"/>
              </a:p>
              <a:p>
                <a:r>
                  <a:rPr lang="en-IT" sz="2600" b="1" dirty="0"/>
                  <a:t>Which tool to solve these issues?</a:t>
                </a:r>
              </a:p>
            </p:txBody>
          </p:sp>
        </mc:Choice>
        <mc:Fallback xmlns="">
          <p:sp>
            <p:nvSpPr>
              <p:cNvPr id="12" name="Content Placeholder 11">
                <a:extLst>
                  <a:ext uri="{FF2B5EF4-FFF2-40B4-BE49-F238E27FC236}">
                    <a16:creationId xmlns:a16="http://schemas.microsoft.com/office/drawing/2014/main" id="{8117A40E-17E2-E74F-B5C4-5545EF1EC9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1956" t="-1862"/>
                </a:stretch>
              </a:blipFill>
            </p:spPr>
            <p:txBody>
              <a:bodyPr/>
              <a:lstStyle/>
              <a:p>
                <a:r>
                  <a:rPr lang="en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37D67-2EC0-F146-A9B5-994B2FF47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19D1E-C246-264C-9206-9F041B2D6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4</a:t>
            </a:fld>
            <a:endParaRPr lang="en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231F36-A567-0446-B923-D95B5A0C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Motivation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80A5A-662F-CC45-B930-BF5D7E328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13" name="Slide Number Placeholder 19">
            <a:extLst>
              <a:ext uri="{FF2B5EF4-FFF2-40B4-BE49-F238E27FC236}">
                <a16:creationId xmlns:a16="http://schemas.microsoft.com/office/drawing/2014/main" id="{E4E85284-A97A-AD41-96CB-885869FA1B57}"/>
              </a:ext>
            </a:extLst>
          </p:cNvPr>
          <p:cNvSpPr txBox="1">
            <a:spLocks/>
          </p:cNvSpPr>
          <p:nvPr/>
        </p:nvSpPr>
        <p:spPr>
          <a:xfrm>
            <a:off x="636872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IT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8702E0-1376-9A4C-8764-D99F5B0B999D}" type="slidenum">
              <a:rPr lang="en-IT" smtClean="0"/>
              <a:pPr/>
              <a:t>4</a:t>
            </a:fld>
            <a:endParaRPr lang="en-IT"/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BFAAFF90-A0B3-B34D-BBF1-C001F2004CB5}"/>
              </a:ext>
            </a:extLst>
          </p:cNvPr>
          <p:cNvSpPr/>
          <p:nvPr/>
        </p:nvSpPr>
        <p:spPr>
          <a:xfrm>
            <a:off x="636872" y="3430352"/>
            <a:ext cx="2019701" cy="72492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Run individual plotters</a:t>
            </a:r>
            <a:endParaRPr lang="en-IT" sz="1200" dirty="0"/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E34FA406-B709-8845-BBFA-D2119007EA09}"/>
              </a:ext>
            </a:extLst>
          </p:cNvPr>
          <p:cNvSpPr/>
          <p:nvPr/>
        </p:nvSpPr>
        <p:spPr>
          <a:xfrm>
            <a:off x="636872" y="2526036"/>
            <a:ext cx="2019701" cy="72492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Reading YARP ports from terminal</a:t>
            </a:r>
            <a:endParaRPr lang="en-IT" sz="1200" dirty="0"/>
          </a:p>
        </p:txBody>
      </p:sp>
      <p:sp>
        <p:nvSpPr>
          <p:cNvPr id="16" name="Cloud 15">
            <a:extLst>
              <a:ext uri="{FF2B5EF4-FFF2-40B4-BE49-F238E27FC236}">
                <a16:creationId xmlns:a16="http://schemas.microsoft.com/office/drawing/2014/main" id="{48E5B4B4-46DA-6D4F-BD19-19067452B68B}"/>
              </a:ext>
            </a:extLst>
          </p:cNvPr>
          <p:cNvSpPr/>
          <p:nvPr/>
        </p:nvSpPr>
        <p:spPr>
          <a:xfrm>
            <a:off x="636872" y="1626015"/>
            <a:ext cx="2019701" cy="72492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/>
              <a:t>Start YARP server</a:t>
            </a:r>
          </a:p>
          <a:p>
            <a:r>
              <a:rPr lang="en-US" sz="1200" dirty="0"/>
              <a:t>Run </a:t>
            </a:r>
            <a:r>
              <a:rPr lang="en-US" sz="1200" dirty="0" err="1"/>
              <a:t>Yarpmanager</a:t>
            </a:r>
            <a:endParaRPr lang="en-US" sz="1200" dirty="0"/>
          </a:p>
          <a:p>
            <a:r>
              <a:rPr lang="en-US" sz="1200" dirty="0"/>
              <a:t>Load app config</a:t>
            </a:r>
            <a:endParaRPr lang="en-IT" sz="1200" dirty="0"/>
          </a:p>
        </p:txBody>
      </p:sp>
      <p:sp>
        <p:nvSpPr>
          <p:cNvPr id="17" name="Cloud 16">
            <a:extLst>
              <a:ext uri="{FF2B5EF4-FFF2-40B4-BE49-F238E27FC236}">
                <a16:creationId xmlns:a16="http://schemas.microsoft.com/office/drawing/2014/main" id="{0305C4EA-1DC7-874B-BC05-384ED77B2CCB}"/>
              </a:ext>
            </a:extLst>
          </p:cNvPr>
          <p:cNvSpPr/>
          <p:nvPr/>
        </p:nvSpPr>
        <p:spPr>
          <a:xfrm>
            <a:off x="636872" y="4334668"/>
            <a:ext cx="2019701" cy="72492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Type RPC commands</a:t>
            </a:r>
            <a:endParaRPr lang="en-IT" sz="1200" dirty="0"/>
          </a:p>
        </p:txBody>
      </p:sp>
      <p:sp>
        <p:nvSpPr>
          <p:cNvPr id="18" name="Cloud 17">
            <a:extLst>
              <a:ext uri="{FF2B5EF4-FFF2-40B4-BE49-F238E27FC236}">
                <a16:creationId xmlns:a16="http://schemas.microsoft.com/office/drawing/2014/main" id="{080E542E-C22B-C344-B1AD-3BBF0E797814}"/>
              </a:ext>
            </a:extLst>
          </p:cNvPr>
          <p:cNvSpPr/>
          <p:nvPr/>
        </p:nvSpPr>
        <p:spPr>
          <a:xfrm>
            <a:off x="636872" y="5238984"/>
            <a:ext cx="2019701" cy="72492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Organize workspace</a:t>
            </a:r>
            <a:endParaRPr lang="en-IT" sz="1200" dirty="0"/>
          </a:p>
        </p:txBody>
      </p:sp>
      <p:sp>
        <p:nvSpPr>
          <p:cNvPr id="19" name="Right Bracket 18">
            <a:extLst>
              <a:ext uri="{FF2B5EF4-FFF2-40B4-BE49-F238E27FC236}">
                <a16:creationId xmlns:a16="http://schemas.microsoft.com/office/drawing/2014/main" id="{62B84B4D-2118-7F43-A8E6-89A07EEDC98C}"/>
              </a:ext>
            </a:extLst>
          </p:cNvPr>
          <p:cNvSpPr/>
          <p:nvPr/>
        </p:nvSpPr>
        <p:spPr>
          <a:xfrm>
            <a:off x="2926080" y="2526036"/>
            <a:ext cx="106574" cy="3437876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864D6A8-43FF-1D41-91E0-352BA451486B}"/>
              </a:ext>
            </a:extLst>
          </p:cNvPr>
          <p:cNvSpPr txBox="1"/>
          <p:nvPr/>
        </p:nvSpPr>
        <p:spPr>
          <a:xfrm>
            <a:off x="3032654" y="2526037"/>
            <a:ext cx="553998" cy="343787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pPr algn="ctr"/>
            <a:r>
              <a:rPr lang="en-IT" sz="2400" spc="300" dirty="0">
                <a:cs typeface="Arial" panose="020B0604020202020204" pitchFamily="34" charset="0"/>
              </a:rPr>
              <a:t>Overhead effort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ACD0ABD-C277-374A-AB28-8F586C0E8980}"/>
              </a:ext>
            </a:extLst>
          </p:cNvPr>
          <p:cNvSpPr/>
          <p:nvPr/>
        </p:nvSpPr>
        <p:spPr>
          <a:xfrm>
            <a:off x="6500700" y="5862395"/>
            <a:ext cx="1517144" cy="404261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dirty="0"/>
              <a:t>CTRL Console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EA998ED-DF2B-E249-BFAB-3EBFF586A677}"/>
              </a:ext>
            </a:extLst>
          </p:cNvPr>
          <p:cNvSpPr/>
          <p:nvPr/>
        </p:nvSpPr>
        <p:spPr>
          <a:xfrm>
            <a:off x="9819811" y="5862394"/>
            <a:ext cx="1203158" cy="404261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dirty="0"/>
              <a:t>Visualizer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A39BBCF-FE83-A149-A366-22CDAD54FECB}"/>
              </a:ext>
            </a:extLst>
          </p:cNvPr>
          <p:cNvSpPr/>
          <p:nvPr/>
        </p:nvSpPr>
        <p:spPr>
          <a:xfrm>
            <a:off x="8317248" y="5862394"/>
            <a:ext cx="1203158" cy="40426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Robot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D85C291-E74E-5344-8273-BC3C5A71574D}"/>
              </a:ext>
            </a:extLst>
          </p:cNvPr>
          <p:cNvCxnSpPr>
            <a:stCxn id="21" idx="3"/>
            <a:endCxn id="23" idx="1"/>
          </p:cNvCxnSpPr>
          <p:nvPr/>
        </p:nvCxnSpPr>
        <p:spPr>
          <a:xfrm flipV="1">
            <a:off x="8017844" y="6064525"/>
            <a:ext cx="299404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A407EA5-AF66-A744-A539-D38D86F37072}"/>
              </a:ext>
            </a:extLst>
          </p:cNvPr>
          <p:cNvCxnSpPr>
            <a:stCxn id="23" idx="3"/>
            <a:endCxn id="22" idx="1"/>
          </p:cNvCxnSpPr>
          <p:nvPr/>
        </p:nvCxnSpPr>
        <p:spPr>
          <a:xfrm>
            <a:off x="9520406" y="6064525"/>
            <a:ext cx="29940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5639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B05A56F0-FB48-CF48-96E1-9F68B26C5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Outline</a:t>
            </a:r>
            <a:endParaRPr lang="en-IT" sz="4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CAD6705-3D97-ED47-9CF0-10DE3A545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why Open-MCT?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Open-MCT visualizer Overview: features and current limitations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Control Console Overview: a Remote RPC web interface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Architecture overview and protocols</a:t>
            </a:r>
          </a:p>
          <a:p>
            <a:pPr lvl="1"/>
            <a:r>
              <a:rPr lang="en-GB" dirty="0"/>
              <a:t>Connecting YARP data output ports to the visualizer web client</a:t>
            </a:r>
          </a:p>
          <a:p>
            <a:pPr lvl="1"/>
            <a:r>
              <a:rPr lang="en-GB" dirty="0"/>
              <a:t>Connecting the YARP RPC ports to the control console web client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Installation, parametrization and launching</a:t>
            </a:r>
          </a:p>
          <a:p>
            <a:pPr marL="514350" indent="-514350">
              <a:buFont typeface="+mj-lt"/>
              <a:buAutoNum type="arabicPeriod"/>
            </a:pPr>
            <a:r>
              <a:rPr lang="en-IT" dirty="0"/>
              <a:t>Deployment and next steps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F700517A-E45B-8449-B65D-24FCE7110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7BCADF6F-1486-084C-870F-F151EBF9F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65BB639-46B3-1148-B479-3C83AFD02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5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224489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B92C-3803-CC4E-A736-5E7E3CB71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Open-MCT?</a:t>
            </a:r>
            <a:endParaRPr lang="en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A9B35-F543-DF4D-9515-E764682F2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B2139-E12B-934D-8E81-B86D721D6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20697-0421-0249-B88C-AFCDA7B8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6</a:t>
            </a:fld>
            <a:endParaRPr lang="en-IT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E4E1D541-CCA3-0545-96CD-E9B049BBE6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8289845"/>
              </p:ext>
            </p:extLst>
          </p:nvPr>
        </p:nvGraphicFramePr>
        <p:xfrm>
          <a:off x="838200" y="1187661"/>
          <a:ext cx="10231584" cy="51686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7731">
                  <a:extLst>
                    <a:ext uri="{9D8B030D-6E8A-4147-A177-3AD203B41FA5}">
                      <a16:colId xmlns:a16="http://schemas.microsoft.com/office/drawing/2014/main" val="4269930126"/>
                    </a:ext>
                  </a:extLst>
                </a:gridCol>
                <a:gridCol w="1914902">
                  <a:extLst>
                    <a:ext uri="{9D8B030D-6E8A-4147-A177-3AD203B41FA5}">
                      <a16:colId xmlns:a16="http://schemas.microsoft.com/office/drawing/2014/main" val="1597667997"/>
                    </a:ext>
                  </a:extLst>
                </a:gridCol>
                <a:gridCol w="2046317">
                  <a:extLst>
                    <a:ext uri="{9D8B030D-6E8A-4147-A177-3AD203B41FA5}">
                      <a16:colId xmlns:a16="http://schemas.microsoft.com/office/drawing/2014/main" val="402099868"/>
                    </a:ext>
                  </a:extLst>
                </a:gridCol>
                <a:gridCol w="2046317">
                  <a:extLst>
                    <a:ext uri="{9D8B030D-6E8A-4147-A177-3AD203B41FA5}">
                      <a16:colId xmlns:a16="http://schemas.microsoft.com/office/drawing/2014/main" val="48556937"/>
                    </a:ext>
                  </a:extLst>
                </a:gridCol>
                <a:gridCol w="2046317">
                  <a:extLst>
                    <a:ext uri="{9D8B030D-6E8A-4147-A177-3AD203B41FA5}">
                      <a16:colId xmlns:a16="http://schemas.microsoft.com/office/drawing/2014/main" val="3841046818"/>
                    </a:ext>
                  </a:extLst>
                </a:gridCol>
              </a:tblGrid>
              <a:tr h="387928">
                <a:tc>
                  <a:txBody>
                    <a:bodyPr/>
                    <a:lstStyle/>
                    <a:p>
                      <a:pPr algn="ctr"/>
                      <a:endParaRPr lang="en-IT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>
                          <a:hlinkClick r:id="rId3"/>
                        </a:rPr>
                        <a:t>imgui</a:t>
                      </a:r>
                      <a:endParaRPr lang="en-IT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>
                          <a:hlinkClick r:id="rId4"/>
                        </a:rPr>
                        <a:t>PlotJuggler</a:t>
                      </a:r>
                      <a:endParaRPr lang="en-IT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>
                          <a:hlinkClick r:id="rId5"/>
                        </a:rPr>
                        <a:t>Foxglove</a:t>
                      </a:r>
                      <a:endParaRPr lang="en-IT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>
                          <a:hlinkClick r:id="rId6"/>
                        </a:rPr>
                        <a:t>OpenMCT</a:t>
                      </a:r>
                      <a:endParaRPr lang="en-IT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676446"/>
                  </a:ext>
                </a:extLst>
              </a:tr>
              <a:tr h="539803">
                <a:tc>
                  <a:txBody>
                    <a:bodyPr/>
                    <a:lstStyle/>
                    <a:p>
                      <a:r>
                        <a:rPr lang="en-IT" dirty="0"/>
                        <a:t>Applications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3D games / apps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Timeseries plots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</a:t>
                      </a:r>
                      <a:r>
                        <a:rPr lang="en-IT" dirty="0"/>
                        <a:t>iag/viz robotics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</a:t>
                      </a:r>
                      <a:r>
                        <a:rPr lang="en-IT" dirty="0"/>
                        <a:t>pace missions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9255906"/>
                  </a:ext>
                </a:extLst>
              </a:tr>
              <a:tr h="748879">
                <a:tc>
                  <a:txBody>
                    <a:bodyPr/>
                    <a:lstStyle/>
                    <a:p>
                      <a:r>
                        <a:rPr lang="en-IT" dirty="0"/>
                        <a:t>Features/Ergonomy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</a:t>
                      </a:r>
                      <a:r>
                        <a:rPr lang="en-IT" dirty="0"/>
                        <a:t>maller building blocks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I</a:t>
                      </a:r>
                      <a:r>
                        <a:rPr lang="en-IT" dirty="0"/>
                        <a:t>ntuitive?</a:t>
                      </a:r>
                    </a:p>
                    <a:p>
                      <a:pPr algn="ctr"/>
                      <a:r>
                        <a:rPr lang="en-GB" dirty="0"/>
                        <a:t>L</a:t>
                      </a:r>
                      <a:r>
                        <a:rPr lang="en-IT" dirty="0"/>
                        <a:t>ight interface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Robot 3D viz. visualization</a:t>
                      </a:r>
                    </a:p>
                    <a:p>
                      <a:pPr algn="ctr"/>
                      <a:r>
                        <a:rPr lang="en-GB" dirty="0"/>
                        <a:t>S</a:t>
                      </a:r>
                      <a:r>
                        <a:rPr lang="en-IT" dirty="0"/>
                        <a:t>tate transitions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Adv. P</a:t>
                      </a:r>
                      <a:r>
                        <a:rPr lang="en-IT" dirty="0"/>
                        <a:t>loting, layout</a:t>
                      </a:r>
                    </a:p>
                    <a:p>
                      <a:pPr algn="ctr"/>
                      <a:r>
                        <a:rPr lang="en-GB" dirty="0"/>
                        <a:t>P</a:t>
                      </a:r>
                      <a:r>
                        <a:rPr lang="en-IT" dirty="0"/>
                        <a:t>lot &lt;-&gt; raw data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S</a:t>
                      </a:r>
                      <a:r>
                        <a:rPr lang="en-IT" dirty="0"/>
                        <a:t>tate transitions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50487867"/>
                  </a:ext>
                </a:extLst>
              </a:tr>
              <a:tr h="813236">
                <a:tc>
                  <a:txBody>
                    <a:bodyPr/>
                    <a:lstStyle/>
                    <a:p>
                      <a:r>
                        <a:rPr lang="en-IT" dirty="0"/>
                        <a:t>Integration / Portability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Any module integ. C++ libraries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Desktop app</a:t>
                      </a:r>
                    </a:p>
                    <a:p>
                      <a:pPr algn="ctr"/>
                      <a:r>
                        <a:rPr lang="en-US" dirty="0" err="1"/>
                        <a:t>Websocket</a:t>
                      </a:r>
                      <a:r>
                        <a:rPr lang="en-US" dirty="0"/>
                        <a:t>, CSV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ROS</a:t>
                      </a:r>
                      <a:endParaRPr lang="en-IT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Desktop app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ROS-Linux</a:t>
                      </a:r>
                      <a:endParaRPr lang="en-IT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Web app</a:t>
                      </a:r>
                    </a:p>
                    <a:p>
                      <a:pPr algn="ctr"/>
                      <a:r>
                        <a:rPr lang="en-GB" dirty="0"/>
                        <a:t>(w</a:t>
                      </a:r>
                      <a:r>
                        <a:rPr lang="en-IT" dirty="0"/>
                        <a:t>ebsocket)</a:t>
                      </a:r>
                    </a:p>
                    <a:p>
                      <a:pPr algn="ctr"/>
                      <a:r>
                        <a:rPr lang="en-IT" dirty="0"/>
                        <a:t>Yarp.js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5825862"/>
                  </a:ext>
                </a:extLst>
              </a:tr>
              <a:tr h="748879">
                <a:tc>
                  <a:txBody>
                    <a:bodyPr/>
                    <a:lstStyle/>
                    <a:p>
                      <a:r>
                        <a:rPr lang="en-GB" dirty="0"/>
                        <a:t>Modularity</a:t>
                      </a:r>
                      <a:endParaRPr lang="en-IT" dirty="0"/>
                    </a:p>
                    <a:p>
                      <a:r>
                        <a:rPr lang="en-IT" dirty="0"/>
                        <a:t>(UI, plugins)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Full freedom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Data source P</a:t>
                      </a:r>
                      <a:r>
                        <a:rPr lang="en-IT" dirty="0"/>
                        <a:t>lugins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JS/JSON p</a:t>
                      </a:r>
                      <a:r>
                        <a:rPr lang="en-IT" dirty="0"/>
                        <a:t>lugins</a:t>
                      </a:r>
                    </a:p>
                    <a:p>
                      <a:pPr algn="ctr"/>
                      <a:r>
                        <a:rPr lang="en-GB" dirty="0"/>
                        <a:t>C</a:t>
                      </a:r>
                      <a:r>
                        <a:rPr lang="en-IT" dirty="0"/>
                        <a:t>ustom widgets</a:t>
                      </a:r>
                    </a:p>
                    <a:p>
                      <a:pPr algn="ctr"/>
                      <a:r>
                        <a:rPr lang="en-IT" dirty="0"/>
                        <a:t>num,image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5853971"/>
                  </a:ext>
                </a:extLst>
              </a:tr>
              <a:tr h="748879">
                <a:tc>
                  <a:txBody>
                    <a:bodyPr/>
                    <a:lstStyle/>
                    <a:p>
                      <a:r>
                        <a:rPr lang="en-IT" dirty="0"/>
                        <a:t>Base language / build tools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C++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C++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Node.js, Yarn, npm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JS, HML, Node.js, npm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7420602"/>
                  </a:ext>
                </a:extLst>
              </a:tr>
              <a:tr h="748879">
                <a:tc>
                  <a:txBody>
                    <a:bodyPr/>
                    <a:lstStyle/>
                    <a:p>
                      <a:r>
                        <a:rPr lang="en-IT" dirty="0"/>
                        <a:t>Developper learning curve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V</a:t>
                      </a:r>
                      <a:r>
                        <a:rPr lang="en-IT" dirty="0"/>
                        <a:t>ery slow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/>
                        <a:t>average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5961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5025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6B92C-3803-CC4E-A736-5E7E3CB71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Open-MCT?</a:t>
            </a:r>
            <a:endParaRPr lang="en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A9B35-F543-DF4D-9515-E764682F2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B2139-E12B-934D-8E81-B86D721D6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20697-0421-0249-B88C-AFCDA7B8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7</a:t>
            </a:fld>
            <a:endParaRPr lang="en-IT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E4E1D541-CCA3-0545-96CD-E9B049BBE6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016763"/>
              </p:ext>
            </p:extLst>
          </p:nvPr>
        </p:nvGraphicFramePr>
        <p:xfrm>
          <a:off x="838200" y="1187661"/>
          <a:ext cx="10231584" cy="20303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7731">
                  <a:extLst>
                    <a:ext uri="{9D8B030D-6E8A-4147-A177-3AD203B41FA5}">
                      <a16:colId xmlns:a16="http://schemas.microsoft.com/office/drawing/2014/main" val="4269930126"/>
                    </a:ext>
                  </a:extLst>
                </a:gridCol>
                <a:gridCol w="1653051">
                  <a:extLst>
                    <a:ext uri="{9D8B030D-6E8A-4147-A177-3AD203B41FA5}">
                      <a16:colId xmlns:a16="http://schemas.microsoft.com/office/drawing/2014/main" val="1597667997"/>
                    </a:ext>
                  </a:extLst>
                </a:gridCol>
                <a:gridCol w="2308168">
                  <a:extLst>
                    <a:ext uri="{9D8B030D-6E8A-4147-A177-3AD203B41FA5}">
                      <a16:colId xmlns:a16="http://schemas.microsoft.com/office/drawing/2014/main" val="402099868"/>
                    </a:ext>
                  </a:extLst>
                </a:gridCol>
                <a:gridCol w="2046317">
                  <a:extLst>
                    <a:ext uri="{9D8B030D-6E8A-4147-A177-3AD203B41FA5}">
                      <a16:colId xmlns:a16="http://schemas.microsoft.com/office/drawing/2014/main" val="48556937"/>
                    </a:ext>
                  </a:extLst>
                </a:gridCol>
                <a:gridCol w="2046317">
                  <a:extLst>
                    <a:ext uri="{9D8B030D-6E8A-4147-A177-3AD203B41FA5}">
                      <a16:colId xmlns:a16="http://schemas.microsoft.com/office/drawing/2014/main" val="3841046818"/>
                    </a:ext>
                  </a:extLst>
                </a:gridCol>
              </a:tblGrid>
              <a:tr h="841621">
                <a:tc>
                  <a:txBody>
                    <a:bodyPr/>
                    <a:lstStyle/>
                    <a:p>
                      <a:pPr algn="ctr"/>
                      <a:endParaRPr lang="en-IT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>
                          <a:hlinkClick r:id="rId3"/>
                        </a:rPr>
                        <a:t>imgui</a:t>
                      </a:r>
                      <a:endParaRPr lang="en-IT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>
                          <a:hlinkClick r:id="rId4"/>
                        </a:rPr>
                        <a:t>PlotJuggler</a:t>
                      </a:r>
                      <a:endParaRPr lang="en-IT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>
                          <a:hlinkClick r:id="rId5"/>
                        </a:rPr>
                        <a:t>Foxglove</a:t>
                      </a:r>
                      <a:endParaRPr lang="en-IT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T" dirty="0">
                          <a:hlinkClick r:id="rId6"/>
                        </a:rPr>
                        <a:t>OpenMCT</a:t>
                      </a:r>
                      <a:endParaRPr lang="en-IT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676446"/>
                  </a:ext>
                </a:extLst>
              </a:tr>
              <a:tr h="1171118">
                <a:tc>
                  <a:txBody>
                    <a:bodyPr/>
                    <a:lstStyle/>
                    <a:p>
                      <a:r>
                        <a:rPr lang="en-IT" dirty="0"/>
                        <a:t>General Impression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IT" dirty="0"/>
                        <a:t>Too complex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Many </a:t>
                      </a:r>
                      <a:r>
                        <a:rPr lang="en-IT" dirty="0"/>
                        <a:t>data source interfaces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O</a:t>
                      </a:r>
                      <a:r>
                        <a:rPr lang="en-IT" dirty="0"/>
                        <a:t>nly timeseries measurements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Promising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ROS-Linux deps to tackle</a:t>
                      </a:r>
                      <a:endParaRPr lang="en-IT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G</a:t>
                      </a:r>
                      <a:r>
                        <a:rPr lang="en-IT" dirty="0"/>
                        <a:t>reat portability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Web based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GB" dirty="0"/>
                        <a:t>Evolving features</a:t>
                      </a:r>
                      <a:endParaRPr lang="en-IT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9255906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AAEA2A5B-CBC5-8648-93E7-EFEBFF48C7B5}"/>
              </a:ext>
            </a:extLst>
          </p:cNvPr>
          <p:cNvSpPr/>
          <p:nvPr/>
        </p:nvSpPr>
        <p:spPr>
          <a:xfrm>
            <a:off x="9033164" y="1187661"/>
            <a:ext cx="2008909" cy="20303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316160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CB26A11-D28F-5E4A-B45D-9E035563512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5E0D6F4-6B25-164B-A315-80FB1DCCA45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dirty="0"/>
              <a:t>Adapted for planning and visualization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GB" dirty="0"/>
              <a:t>streaming and historical telemetry data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GB" dirty="0"/>
              <a:t>imagery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GB" dirty="0"/>
              <a:t>timelines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Data plots in: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fixed time span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Sliding, fixed width time span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Data display can be toggled to table of values or plot.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5 component types free to create: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GB" dirty="0"/>
              <a:t>Timeline of operations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GB" dirty="0"/>
              <a:t>Folders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GB" dirty="0"/>
              <a:t>Activity Modes (predefined variables updated at fixed intervals or scheduled timestamps).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GB" dirty="0"/>
              <a:t>Clocks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en-GB" dirty="0"/>
              <a:t>Custom grid stacked/Overlay plots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3B0FA5-468D-F740-BE7E-DD1E30D10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104A9-0F89-9147-9D67-E42732320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8</a:t>
            </a:fld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C8B1B-A6BA-B346-81E6-A07F62A3D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521F15-4D19-AA42-994B-30133B79C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Open-MCT visualizer Overview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4096107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7FA45-EEC9-7A4E-9041-CBB94091D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Research Increment #7</a:t>
            </a:r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064F8-FBF9-C441-9D0C-29A9356CF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702E0-1376-9A4C-8764-D99F5B0B999D}" type="slidenum">
              <a:rPr lang="en-IT" smtClean="0"/>
              <a:t>9</a:t>
            </a:fld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CBB0B-379B-1245-BC7C-70CB91932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05/10/2021</a:t>
            </a:r>
            <a:endParaRPr lang="en-IT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19646DC-2B65-4A47-BD6E-79AA0DA7F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Control Console Overview: a Remote RPC web interface</a:t>
            </a:r>
            <a:endParaRPr lang="en-IT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60EBE91-5B68-DA46-A6D3-5A501F449F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16043" y="1429305"/>
            <a:ext cx="4937758" cy="4714043"/>
          </a:xfrm>
        </p:spPr>
        <p:txBody>
          <a:bodyPr>
            <a:normAutofit fontScale="92500"/>
          </a:bodyPr>
          <a:lstStyle/>
          <a:p>
            <a:r>
              <a:rPr lang="en-IT" sz="2000" b="1" dirty="0"/>
              <a:t>Feature Highlights</a:t>
            </a:r>
            <a:endParaRPr lang="en-IT" b="1" dirty="0"/>
          </a:p>
          <a:p>
            <a:endParaRPr lang="en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dirty="0"/>
              <a:t>Same RPC interface as on terminal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</a:t>
            </a:r>
            <a:r>
              <a:rPr lang="en-IT" dirty="0"/>
              <a:t>re-filled defaults or placeholders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Reply text box for each interface</a:t>
            </a:r>
            <a:endParaRPr lang="en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Re-used </a:t>
            </a:r>
            <a:r>
              <a:rPr lang="en-GB" dirty="0" err="1"/>
              <a:t>yarp.js</a:t>
            </a:r>
            <a:r>
              <a:rPr lang="en-GB" dirty="0"/>
              <a:t>-socket RPC API for Ping system command.</a:t>
            </a:r>
          </a:p>
        </p:txBody>
      </p:sp>
      <p:pic>
        <p:nvPicPr>
          <p:cNvPr id="12" name="Content Placeholder 9">
            <a:extLst>
              <a:ext uri="{FF2B5EF4-FFF2-40B4-BE49-F238E27FC236}">
                <a16:creationId xmlns:a16="http://schemas.microsoft.com/office/drawing/2014/main" id="{1C0CA32F-0B7E-4344-AE8B-5EE0EC2A713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6"/>
          <a:srcRect t="102" b="102"/>
          <a:stretch>
            <a:fillRect/>
          </a:stretch>
        </p:blipFill>
        <p:spPr>
          <a:xfrm>
            <a:off x="838200" y="1428750"/>
            <a:ext cx="2225675" cy="4714875"/>
          </a:xfrm>
        </p:spPr>
      </p:pic>
      <p:sp>
        <p:nvSpPr>
          <p:cNvPr id="13" name="Right Bracket 12">
            <a:extLst>
              <a:ext uri="{FF2B5EF4-FFF2-40B4-BE49-F238E27FC236}">
                <a16:creationId xmlns:a16="http://schemas.microsoft.com/office/drawing/2014/main" id="{4AC09350-B1E5-734B-8D42-5AE1D9D5BF1E}"/>
              </a:ext>
            </a:extLst>
          </p:cNvPr>
          <p:cNvSpPr/>
          <p:nvPr/>
        </p:nvSpPr>
        <p:spPr>
          <a:xfrm>
            <a:off x="3234890" y="1413714"/>
            <a:ext cx="125128" cy="1608619"/>
          </a:xfrm>
          <a:prstGeom prst="rightBracket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B1A2A6-BA6F-E94D-8256-F46DDD9ED3BD}"/>
              </a:ext>
            </a:extLst>
          </p:cNvPr>
          <p:cNvSpPr txBox="1"/>
          <p:nvPr/>
        </p:nvSpPr>
        <p:spPr>
          <a:xfrm>
            <a:off x="3581399" y="1915427"/>
            <a:ext cx="2194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FT calibration interface</a:t>
            </a:r>
          </a:p>
        </p:txBody>
      </p:sp>
      <p:sp>
        <p:nvSpPr>
          <p:cNvPr id="15" name="Right Bracket 14">
            <a:extLst>
              <a:ext uri="{FF2B5EF4-FFF2-40B4-BE49-F238E27FC236}">
                <a16:creationId xmlns:a16="http://schemas.microsoft.com/office/drawing/2014/main" id="{C5908A43-46A6-4140-818C-E71548B6B34A}"/>
              </a:ext>
            </a:extLst>
          </p:cNvPr>
          <p:cNvSpPr/>
          <p:nvPr/>
        </p:nvSpPr>
        <p:spPr>
          <a:xfrm>
            <a:off x="3234890" y="3080722"/>
            <a:ext cx="125128" cy="2068794"/>
          </a:xfrm>
          <a:prstGeom prst="rightBracket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0F07A5-E905-F247-9CE2-A1DE0D10DC0A}"/>
              </a:ext>
            </a:extLst>
          </p:cNvPr>
          <p:cNvSpPr txBox="1"/>
          <p:nvPr/>
        </p:nvSpPr>
        <p:spPr>
          <a:xfrm>
            <a:off x="3581399" y="3851943"/>
            <a:ext cx="2194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Walking Coordinator interface</a:t>
            </a:r>
          </a:p>
        </p:txBody>
      </p:sp>
      <p:sp>
        <p:nvSpPr>
          <p:cNvPr id="17" name="Right Bracket 16">
            <a:extLst>
              <a:ext uri="{FF2B5EF4-FFF2-40B4-BE49-F238E27FC236}">
                <a16:creationId xmlns:a16="http://schemas.microsoft.com/office/drawing/2014/main" id="{84F2F65F-948D-CE4B-8C05-D44B433DCD63}"/>
              </a:ext>
            </a:extLst>
          </p:cNvPr>
          <p:cNvSpPr/>
          <p:nvPr/>
        </p:nvSpPr>
        <p:spPr>
          <a:xfrm>
            <a:off x="3234890" y="5207904"/>
            <a:ext cx="125128" cy="968309"/>
          </a:xfrm>
          <a:prstGeom prst="rightBracket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FC0368B-66A4-A04B-BDB5-D97703159659}"/>
              </a:ext>
            </a:extLst>
          </p:cNvPr>
          <p:cNvSpPr txBox="1"/>
          <p:nvPr/>
        </p:nvSpPr>
        <p:spPr>
          <a:xfrm>
            <a:off x="3581399" y="5368892"/>
            <a:ext cx="219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Ping interface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CA260CC-7387-2F43-88A7-A8918DFE0281}"/>
              </a:ext>
            </a:extLst>
          </p:cNvPr>
          <p:cNvSpPr/>
          <p:nvPr/>
        </p:nvSpPr>
        <p:spPr>
          <a:xfrm>
            <a:off x="849774" y="2303361"/>
            <a:ext cx="1994648" cy="7305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6DA1CD-0FA5-3E43-B118-1FDF60E9CC7B}"/>
              </a:ext>
            </a:extLst>
          </p:cNvPr>
          <p:cNvSpPr/>
          <p:nvPr/>
        </p:nvSpPr>
        <p:spPr>
          <a:xfrm>
            <a:off x="849774" y="4389164"/>
            <a:ext cx="1994648" cy="7305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E7D14D-A0D7-D240-BCDF-E9F310EC7B05}"/>
              </a:ext>
            </a:extLst>
          </p:cNvPr>
          <p:cNvSpPr/>
          <p:nvPr/>
        </p:nvSpPr>
        <p:spPr>
          <a:xfrm>
            <a:off x="850967" y="5401841"/>
            <a:ext cx="1994648" cy="7305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7995BF70-1F41-EA45-9A83-7006885D86CE}"/>
              </a:ext>
            </a:extLst>
          </p:cNvPr>
          <p:cNvSpPr/>
          <p:nvPr/>
        </p:nvSpPr>
        <p:spPr>
          <a:xfrm>
            <a:off x="402116" y="1503802"/>
            <a:ext cx="391098" cy="716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8AD5EFA9-F7BD-EF42-AB5F-5713AF40C21D}"/>
              </a:ext>
            </a:extLst>
          </p:cNvPr>
          <p:cNvSpPr/>
          <p:nvPr/>
        </p:nvSpPr>
        <p:spPr>
          <a:xfrm>
            <a:off x="402116" y="1711286"/>
            <a:ext cx="391098" cy="716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A5BEFA70-1B80-E94A-BE05-C683663FC7CA}"/>
              </a:ext>
            </a:extLst>
          </p:cNvPr>
          <p:cNvSpPr/>
          <p:nvPr/>
        </p:nvSpPr>
        <p:spPr>
          <a:xfrm>
            <a:off x="402116" y="1915427"/>
            <a:ext cx="391098" cy="716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5D1A0266-DEA9-6942-B302-A25FFEFD4DB4}"/>
              </a:ext>
            </a:extLst>
          </p:cNvPr>
          <p:cNvSpPr/>
          <p:nvPr/>
        </p:nvSpPr>
        <p:spPr>
          <a:xfrm>
            <a:off x="402116" y="3154496"/>
            <a:ext cx="391098" cy="716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4763CA9B-2733-354E-8605-402466C04C0F}"/>
              </a:ext>
            </a:extLst>
          </p:cNvPr>
          <p:cNvSpPr/>
          <p:nvPr/>
        </p:nvSpPr>
        <p:spPr>
          <a:xfrm>
            <a:off x="402116" y="3361980"/>
            <a:ext cx="391098" cy="716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307315D9-6EA6-7840-9A5F-FC7D5D76A3C0}"/>
              </a:ext>
            </a:extLst>
          </p:cNvPr>
          <p:cNvSpPr/>
          <p:nvPr/>
        </p:nvSpPr>
        <p:spPr>
          <a:xfrm>
            <a:off x="402116" y="3566121"/>
            <a:ext cx="391098" cy="716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A6E91808-F035-334F-AD40-F11C2C3A4327}"/>
              </a:ext>
            </a:extLst>
          </p:cNvPr>
          <p:cNvSpPr/>
          <p:nvPr/>
        </p:nvSpPr>
        <p:spPr>
          <a:xfrm>
            <a:off x="402116" y="3780096"/>
            <a:ext cx="391098" cy="716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81CCB2A6-4B91-3349-A03B-4315AE2CF6EC}"/>
              </a:ext>
            </a:extLst>
          </p:cNvPr>
          <p:cNvSpPr/>
          <p:nvPr/>
        </p:nvSpPr>
        <p:spPr>
          <a:xfrm>
            <a:off x="402116" y="3987580"/>
            <a:ext cx="391098" cy="716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31" name="placeholderAndDefault" descr="placeholderAndDefault">
            <a:hlinkClick r:id="" action="ppaction://media"/>
            <a:extLst>
              <a:ext uri="{FF2B5EF4-FFF2-40B4-BE49-F238E27FC236}">
                <a16:creationId xmlns:a16="http://schemas.microsoft.com/office/drawing/2014/main" id="{BB678E25-4B0E-3441-BE8C-A96A87B7AA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12186" y="2845295"/>
            <a:ext cx="4895311" cy="492718"/>
          </a:xfrm>
          <a:prstGeom prst="rect">
            <a:avLst/>
          </a:prstGeom>
        </p:spPr>
      </p:pic>
      <p:pic>
        <p:nvPicPr>
          <p:cNvPr id="32" name="replyVocabAndData" descr="replyVocabAndData">
            <a:hlinkClick r:id="" action="ppaction://media"/>
            <a:extLst>
              <a:ext uri="{FF2B5EF4-FFF2-40B4-BE49-F238E27FC236}">
                <a16:creationId xmlns:a16="http://schemas.microsoft.com/office/drawing/2014/main" id="{D12455A4-3305-0945-9605-E4521652FCC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712186" y="3851706"/>
            <a:ext cx="4675597" cy="1588972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8F8E1857-FD0F-D24A-9B89-98656CFA07C0}"/>
              </a:ext>
            </a:extLst>
          </p:cNvPr>
          <p:cNvSpPr/>
          <p:nvPr/>
        </p:nvSpPr>
        <p:spPr>
          <a:xfrm>
            <a:off x="6739515" y="4751109"/>
            <a:ext cx="453138" cy="301658"/>
          </a:xfrm>
          <a:prstGeom prst="rect">
            <a:avLst/>
          </a:prstGeom>
          <a:solidFill>
            <a:schemeClr val="accent4">
              <a:lumMod val="40000"/>
              <a:lumOff val="60000"/>
              <a:alpha val="49531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1099DCE-073D-454E-9600-EF0BF1084718}"/>
              </a:ext>
            </a:extLst>
          </p:cNvPr>
          <p:cNvSpPr/>
          <p:nvPr/>
        </p:nvSpPr>
        <p:spPr>
          <a:xfrm>
            <a:off x="6739515" y="4751108"/>
            <a:ext cx="4195577" cy="689570"/>
          </a:xfrm>
          <a:custGeom>
            <a:avLst/>
            <a:gdLst>
              <a:gd name="connsiteX0" fmla="*/ 0 w 3686530"/>
              <a:gd name="connsiteY0" fmla="*/ 0 h 689569"/>
              <a:gd name="connsiteX1" fmla="*/ 3686530 w 3686530"/>
              <a:gd name="connsiteY1" fmla="*/ 0 h 689569"/>
              <a:gd name="connsiteX2" fmla="*/ 3686530 w 3686530"/>
              <a:gd name="connsiteY2" fmla="*/ 689569 h 689569"/>
              <a:gd name="connsiteX3" fmla="*/ 0 w 3686530"/>
              <a:gd name="connsiteY3" fmla="*/ 689569 h 689569"/>
              <a:gd name="connsiteX4" fmla="*/ 0 w 3686530"/>
              <a:gd name="connsiteY4" fmla="*/ 0 h 689569"/>
              <a:gd name="connsiteX0" fmla="*/ 509047 w 4195577"/>
              <a:gd name="connsiteY0" fmla="*/ 0 h 689569"/>
              <a:gd name="connsiteX1" fmla="*/ 4195577 w 4195577"/>
              <a:gd name="connsiteY1" fmla="*/ 0 h 689569"/>
              <a:gd name="connsiteX2" fmla="*/ 4195577 w 4195577"/>
              <a:gd name="connsiteY2" fmla="*/ 689569 h 689569"/>
              <a:gd name="connsiteX3" fmla="*/ 0 w 4195577"/>
              <a:gd name="connsiteY3" fmla="*/ 689569 h 689569"/>
              <a:gd name="connsiteX4" fmla="*/ 509047 w 4195577"/>
              <a:gd name="connsiteY4" fmla="*/ 0 h 689569"/>
              <a:gd name="connsiteX0" fmla="*/ 509047 w 4195577"/>
              <a:gd name="connsiteY0" fmla="*/ 0 h 689569"/>
              <a:gd name="connsiteX1" fmla="*/ 4195577 w 4195577"/>
              <a:gd name="connsiteY1" fmla="*/ 0 h 689569"/>
              <a:gd name="connsiteX2" fmla="*/ 4195577 w 4195577"/>
              <a:gd name="connsiteY2" fmla="*/ 689569 h 689569"/>
              <a:gd name="connsiteX3" fmla="*/ 0 w 4195577"/>
              <a:gd name="connsiteY3" fmla="*/ 689569 h 689569"/>
              <a:gd name="connsiteX4" fmla="*/ 519124 w 4195577"/>
              <a:gd name="connsiteY4" fmla="*/ 329939 h 689569"/>
              <a:gd name="connsiteX5" fmla="*/ 509047 w 4195577"/>
              <a:gd name="connsiteY5" fmla="*/ 0 h 689569"/>
              <a:gd name="connsiteX0" fmla="*/ 509047 w 4195577"/>
              <a:gd name="connsiteY0" fmla="*/ 0 h 689569"/>
              <a:gd name="connsiteX1" fmla="*/ 4195577 w 4195577"/>
              <a:gd name="connsiteY1" fmla="*/ 0 h 689569"/>
              <a:gd name="connsiteX2" fmla="*/ 4195577 w 4195577"/>
              <a:gd name="connsiteY2" fmla="*/ 689569 h 689569"/>
              <a:gd name="connsiteX3" fmla="*/ 0 w 4195577"/>
              <a:gd name="connsiteY3" fmla="*/ 689569 h 689569"/>
              <a:gd name="connsiteX4" fmla="*/ 519124 w 4195577"/>
              <a:gd name="connsiteY4" fmla="*/ 329939 h 689569"/>
              <a:gd name="connsiteX5" fmla="*/ 509047 w 4195577"/>
              <a:gd name="connsiteY5" fmla="*/ 0 h 689569"/>
              <a:gd name="connsiteX0" fmla="*/ 532119 w 4218649"/>
              <a:gd name="connsiteY0" fmla="*/ 0 h 689569"/>
              <a:gd name="connsiteX1" fmla="*/ 4218649 w 4218649"/>
              <a:gd name="connsiteY1" fmla="*/ 0 h 689569"/>
              <a:gd name="connsiteX2" fmla="*/ 4218649 w 4218649"/>
              <a:gd name="connsiteY2" fmla="*/ 689569 h 689569"/>
              <a:gd name="connsiteX3" fmla="*/ 23072 w 4218649"/>
              <a:gd name="connsiteY3" fmla="*/ 689569 h 689569"/>
              <a:gd name="connsiteX4" fmla="*/ 23722 w 4218649"/>
              <a:gd name="connsiteY4" fmla="*/ 377073 h 689569"/>
              <a:gd name="connsiteX5" fmla="*/ 542196 w 4218649"/>
              <a:gd name="connsiteY5" fmla="*/ 329939 h 689569"/>
              <a:gd name="connsiteX6" fmla="*/ 532119 w 4218649"/>
              <a:gd name="connsiteY6" fmla="*/ 0 h 689569"/>
              <a:gd name="connsiteX0" fmla="*/ 509047 w 4195577"/>
              <a:gd name="connsiteY0" fmla="*/ 0 h 689569"/>
              <a:gd name="connsiteX1" fmla="*/ 4195577 w 4195577"/>
              <a:gd name="connsiteY1" fmla="*/ 0 h 689569"/>
              <a:gd name="connsiteX2" fmla="*/ 4195577 w 4195577"/>
              <a:gd name="connsiteY2" fmla="*/ 689569 h 689569"/>
              <a:gd name="connsiteX3" fmla="*/ 0 w 4195577"/>
              <a:gd name="connsiteY3" fmla="*/ 689569 h 689569"/>
              <a:gd name="connsiteX4" fmla="*/ 650 w 4195577"/>
              <a:gd name="connsiteY4" fmla="*/ 377073 h 689569"/>
              <a:gd name="connsiteX5" fmla="*/ 519124 w 4195577"/>
              <a:gd name="connsiteY5" fmla="*/ 329939 h 689569"/>
              <a:gd name="connsiteX6" fmla="*/ 509047 w 4195577"/>
              <a:gd name="connsiteY6" fmla="*/ 0 h 689569"/>
              <a:gd name="connsiteX0" fmla="*/ 509047 w 4195577"/>
              <a:gd name="connsiteY0" fmla="*/ 0 h 689569"/>
              <a:gd name="connsiteX1" fmla="*/ 4195577 w 4195577"/>
              <a:gd name="connsiteY1" fmla="*/ 0 h 689569"/>
              <a:gd name="connsiteX2" fmla="*/ 4195577 w 4195577"/>
              <a:gd name="connsiteY2" fmla="*/ 689569 h 689569"/>
              <a:gd name="connsiteX3" fmla="*/ 0 w 4195577"/>
              <a:gd name="connsiteY3" fmla="*/ 689569 h 689569"/>
              <a:gd name="connsiteX4" fmla="*/ 650 w 4195577"/>
              <a:gd name="connsiteY4" fmla="*/ 377073 h 689569"/>
              <a:gd name="connsiteX5" fmla="*/ 509697 w 4195577"/>
              <a:gd name="connsiteY5" fmla="*/ 377073 h 689569"/>
              <a:gd name="connsiteX6" fmla="*/ 509047 w 4195577"/>
              <a:gd name="connsiteY6" fmla="*/ 0 h 689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5577" h="689569">
                <a:moveTo>
                  <a:pt x="509047" y="0"/>
                </a:moveTo>
                <a:lnTo>
                  <a:pt x="4195577" y="0"/>
                </a:lnTo>
                <a:lnTo>
                  <a:pt x="4195577" y="689569"/>
                </a:lnTo>
                <a:lnTo>
                  <a:pt x="0" y="689569"/>
                </a:lnTo>
                <a:cubicBezTo>
                  <a:pt x="217" y="585404"/>
                  <a:pt x="433" y="481238"/>
                  <a:pt x="650" y="377073"/>
                </a:cubicBezTo>
                <a:lnTo>
                  <a:pt x="509697" y="377073"/>
                </a:lnTo>
                <a:cubicBezTo>
                  <a:pt x="509480" y="251382"/>
                  <a:pt x="509264" y="125691"/>
                  <a:pt x="509047" y="0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  <a:alpha val="49531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6" name="Right Arrow Callout 35">
            <a:extLst>
              <a:ext uri="{FF2B5EF4-FFF2-40B4-BE49-F238E27FC236}">
                <a16:creationId xmlns:a16="http://schemas.microsoft.com/office/drawing/2014/main" id="{CC4089EB-9400-B94E-846F-6D2199A74DB2}"/>
              </a:ext>
            </a:extLst>
          </p:cNvPr>
          <p:cNvSpPr/>
          <p:nvPr/>
        </p:nvSpPr>
        <p:spPr>
          <a:xfrm>
            <a:off x="5703216" y="4751108"/>
            <a:ext cx="1008970" cy="301659"/>
          </a:xfrm>
          <a:prstGeom prst="rightArrowCallou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sz="1000" dirty="0">
                <a:solidFill>
                  <a:schemeClr val="tx1"/>
                </a:solidFill>
              </a:rPr>
              <a:t>VOCAB</a:t>
            </a:r>
          </a:p>
        </p:txBody>
      </p:sp>
      <p:sp>
        <p:nvSpPr>
          <p:cNvPr id="37" name="Right Arrow Callout 36">
            <a:extLst>
              <a:ext uri="{FF2B5EF4-FFF2-40B4-BE49-F238E27FC236}">
                <a16:creationId xmlns:a16="http://schemas.microsoft.com/office/drawing/2014/main" id="{9DDC6DCD-A5E4-344C-B725-F8AC4AA720DF}"/>
              </a:ext>
            </a:extLst>
          </p:cNvPr>
          <p:cNvSpPr/>
          <p:nvPr/>
        </p:nvSpPr>
        <p:spPr>
          <a:xfrm>
            <a:off x="5561814" y="5139019"/>
            <a:ext cx="1150372" cy="301659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9894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sz="1000" dirty="0">
                <a:solidFill>
                  <a:schemeClr val="tx1"/>
                </a:solidFill>
              </a:rPr>
              <a:t>Returned Data</a:t>
            </a:r>
          </a:p>
        </p:txBody>
      </p:sp>
    </p:spTree>
    <p:extLst>
      <p:ext uri="{BB962C8B-B14F-4D97-AF65-F5344CB8AC3E}">
        <p14:creationId xmlns:p14="http://schemas.microsoft.com/office/powerpoint/2010/main" val="3332593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33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266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1341</TotalTime>
  <Words>1381</Words>
  <Application>Microsoft Macintosh PowerPoint</Application>
  <PresentationFormat>Widescreen</PresentationFormat>
  <Paragraphs>313</Paragraphs>
  <Slides>15</Slides>
  <Notes>5</Notes>
  <HiddenSlides>2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Wingdings</vt:lpstr>
      <vt:lpstr>Office Theme</vt:lpstr>
      <vt:lpstr>Open-MCT Based iCub Telemetry Data Visualization Tool</vt:lpstr>
      <vt:lpstr>Motivation</vt:lpstr>
      <vt:lpstr>Motivation</vt:lpstr>
      <vt:lpstr>Motivation</vt:lpstr>
      <vt:lpstr>Outline</vt:lpstr>
      <vt:lpstr>why Open-MCT?</vt:lpstr>
      <vt:lpstr>why Open-MCT?</vt:lpstr>
      <vt:lpstr>Open-MCT visualizer Overview</vt:lpstr>
      <vt:lpstr>Control Console Overview: a Remote RPC web interface</vt:lpstr>
      <vt:lpstr>Combined Interfaces</vt:lpstr>
      <vt:lpstr>Architecture Overview and Protocols</vt:lpstr>
      <vt:lpstr>Installing, parametrizing and launching</vt:lpstr>
      <vt:lpstr>Deployment and Next Steps</vt:lpstr>
      <vt:lpstr>Connecting YARP data output ports to the visualizer web client</vt:lpstr>
      <vt:lpstr>Connecting the YARP RPC ports to the control console web client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Nuno Guedelha</dc:creator>
  <cp:lastModifiedBy>Nuno Guedelha</cp:lastModifiedBy>
  <cp:revision>36</cp:revision>
  <dcterms:created xsi:type="dcterms:W3CDTF">2021-10-03T02:05:14Z</dcterms:created>
  <dcterms:modified xsi:type="dcterms:W3CDTF">2021-10-05T03:06:47Z</dcterms:modified>
</cp:coreProperties>
</file>

<file path=docProps/thumbnail.jpeg>
</file>